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6"/>
  </p:notesMasterIdLst>
  <p:handoutMasterIdLst>
    <p:handoutMasterId r:id="rId47"/>
  </p:handoutMasterIdLst>
  <p:sldIdLst>
    <p:sldId id="256" r:id="rId5"/>
    <p:sldId id="301" r:id="rId6"/>
    <p:sldId id="334" r:id="rId7"/>
    <p:sldId id="329" r:id="rId8"/>
    <p:sldId id="330" r:id="rId9"/>
    <p:sldId id="331" r:id="rId10"/>
    <p:sldId id="332" r:id="rId11"/>
    <p:sldId id="335" r:id="rId12"/>
    <p:sldId id="328" r:id="rId13"/>
    <p:sldId id="302" r:id="rId14"/>
    <p:sldId id="303" r:id="rId15"/>
    <p:sldId id="304" r:id="rId16"/>
    <p:sldId id="305" r:id="rId17"/>
    <p:sldId id="306" r:id="rId18"/>
    <p:sldId id="307" r:id="rId19"/>
    <p:sldId id="308" r:id="rId20"/>
    <p:sldId id="336" r:id="rId21"/>
    <p:sldId id="294" r:id="rId22"/>
    <p:sldId id="295" r:id="rId23"/>
    <p:sldId id="296" r:id="rId24"/>
    <p:sldId id="297" r:id="rId25"/>
    <p:sldId id="298" r:id="rId26"/>
    <p:sldId id="299" r:id="rId27"/>
    <p:sldId id="337" r:id="rId28"/>
    <p:sldId id="310" r:id="rId29"/>
    <p:sldId id="311" r:id="rId30"/>
    <p:sldId id="312" r:id="rId31"/>
    <p:sldId id="313" r:id="rId32"/>
    <p:sldId id="314" r:id="rId33"/>
    <p:sldId id="315" r:id="rId34"/>
    <p:sldId id="338" r:id="rId35"/>
    <p:sldId id="317" r:id="rId36"/>
    <p:sldId id="318" r:id="rId37"/>
    <p:sldId id="319" r:id="rId38"/>
    <p:sldId id="320" r:id="rId39"/>
    <p:sldId id="321" r:id="rId40"/>
    <p:sldId id="322" r:id="rId41"/>
    <p:sldId id="323" r:id="rId42"/>
    <p:sldId id="324" r:id="rId43"/>
    <p:sldId id="325" r:id="rId44"/>
    <p:sldId id="326" r:id="rId45"/>
  </p:sldIdLst>
  <p:sldSz cx="12192000" cy="6858000"/>
  <p:notesSz cx="6858000" cy="9144000"/>
  <p:custDataLst>
    <p:tags r:id="rId4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46" autoAdjust="0"/>
  </p:normalViewPr>
  <p:slideViewPr>
    <p:cSldViewPr snapToGrid="0">
      <p:cViewPr varScale="1">
        <p:scale>
          <a:sx n="67" d="100"/>
          <a:sy n="67" d="100"/>
        </p:scale>
        <p:origin x="528" y="44"/>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9EBCFA-0CE2-4A89-8946-0F5E3E710E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02777A9-7004-4E6A-A966-7A45A8D16A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1B2B96-935C-4E33-8AB6-12B49957FB30}" type="datetimeFigureOut">
              <a:rPr lang="en-US"/>
              <a:t>3/31/2021</a:t>
            </a:fld>
            <a:endParaRPr/>
          </a:p>
        </p:txBody>
      </p:sp>
      <p:sp>
        <p:nvSpPr>
          <p:cNvPr id="4" name="Footer Placeholder 3">
            <a:extLst>
              <a:ext uri="{FF2B5EF4-FFF2-40B4-BE49-F238E27FC236}">
                <a16:creationId xmlns:a16="http://schemas.microsoft.com/office/drawing/2014/main" id="{B4243AFB-A93F-41E6-B3FD-EE51F24745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id="{5244E995-49EF-4046-B58E-C57E1A05DC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03C2E-0CD0-4868-B096-48302A79D453}" type="slidenum">
              <a:rPr/>
              <a:t>‹#›</a:t>
            </a:fld>
            <a:endParaRPr/>
          </a:p>
        </p:txBody>
      </p:sp>
    </p:spTree>
    <p:extLst>
      <p:ext uri="{BB962C8B-B14F-4D97-AF65-F5344CB8AC3E}">
        <p14:creationId xmlns:p14="http://schemas.microsoft.com/office/powerpoint/2010/main" val="3132870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C2542-699D-4A89-AAB1-134E0E425CBA}" type="datetimeFigureOut">
              <a:rPr lang="en-US"/>
              <a:t>3/31/2021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87158-5AD9-4F9D-82F5-B27354584B0B}" type="slidenum">
              <a:rPr/>
              <a:t>‹#›</a:t>
            </a:fld>
            <a:endParaRPr/>
          </a:p>
        </p:txBody>
      </p:sp>
    </p:spTree>
    <p:extLst>
      <p:ext uri="{BB962C8B-B14F-4D97-AF65-F5344CB8AC3E}">
        <p14:creationId xmlns:p14="http://schemas.microsoft.com/office/powerpoint/2010/main" val="2406359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866602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4133123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715759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629779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581102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860036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593435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214115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15214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91738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696210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960707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412450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208096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982036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14964733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3" Type="http://schemas.openxmlformats.org/officeDocument/2006/relationships/tags" Target="../tags/tag11.xml"/><Relationship Id="rId7" Type="http://schemas.openxmlformats.org/officeDocument/2006/relationships/slideMaster" Target="../slideMasters/slideMaster1.xml"/><Relationship Id="rId12" Type="http://schemas.openxmlformats.org/officeDocument/2006/relationships/image" Target="../media/image5.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4.png"/><Relationship Id="rId5" Type="http://schemas.openxmlformats.org/officeDocument/2006/relationships/tags" Target="../tags/tag13.xml"/><Relationship Id="rId10" Type="http://schemas.openxmlformats.org/officeDocument/2006/relationships/image" Target="../media/image3.svg"/><Relationship Id="rId4" Type="http://schemas.openxmlformats.org/officeDocument/2006/relationships/tags" Target="../tags/tag12.xml"/><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image" Target="../media/image7.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Master" Target="../slideMasters/slideMaster1.xml"/><Relationship Id="rId5" Type="http://schemas.openxmlformats.org/officeDocument/2006/relationships/tags" Target="../tags/tag50.xml"/><Relationship Id="rId4" Type="http://schemas.openxmlformats.org/officeDocument/2006/relationships/tags" Target="../tags/tag49.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8.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Master" Target="../slideMasters/slideMaster1.xml"/><Relationship Id="rId5" Type="http://schemas.openxmlformats.org/officeDocument/2006/relationships/tags" Target="../tags/tag55.xml"/><Relationship Id="rId4" Type="http://schemas.openxmlformats.org/officeDocument/2006/relationships/tags" Target="../tags/tag54.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9.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slideMaster" Target="../slideMasters/slideMaster1.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68.xml"/><Relationship Id="rId7" Type="http://schemas.openxmlformats.org/officeDocument/2006/relationships/image" Target="../media/image1.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1.xml"/><Relationship Id="rId5" Type="http://schemas.openxmlformats.org/officeDocument/2006/relationships/tags" Target="../tags/tag70.xml"/><Relationship Id="rId4" Type="http://schemas.openxmlformats.org/officeDocument/2006/relationships/tags" Target="../tags/tag69.xml"/><Relationship Id="rId9"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slideMaster" Target="../slideMasters/slideMaster1.xml"/><Relationship Id="rId4" Type="http://schemas.openxmlformats.org/officeDocument/2006/relationships/tags" Target="../tags/tag20.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Master" Target="../slideMasters/slideMaster1.xml"/><Relationship Id="rId5" Type="http://schemas.openxmlformats.org/officeDocument/2006/relationships/tags" Target="../tags/tag31.xml"/><Relationship Id="rId4" Type="http://schemas.openxmlformats.org/officeDocument/2006/relationships/tags" Target="../tags/tag30.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Master" Target="../slideMasters/slideMaster1.xml"/><Relationship Id="rId5" Type="http://schemas.openxmlformats.org/officeDocument/2006/relationships/tags" Target="../tags/tag36.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44.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9"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8F61E-8F8D-404F-9D1D-7C47EA2E81A2}"/>
              </a:ext>
            </a:extLst>
          </p:cNvPr>
          <p:cNvPicPr>
            <a:picLocks noChangeAspect="1"/>
          </p:cNvPicPr>
          <p:nvPr>
            <p:custDataLst>
              <p:tags r:id="rId1"/>
            </p:custDataLst>
          </p:nvPr>
        </p:nvPicPr>
        <p:blipFill>
          <a:blip r:embed="rId8"/>
          <a:stretch>
            <a:fillRect/>
          </a:stretch>
        </p:blipFill>
        <p:spPr>
          <a:xfrm>
            <a:off x="0" y="3909847"/>
            <a:ext cx="12192000" cy="2948153"/>
          </a:xfrm>
          <a:prstGeom prst="rect">
            <a:avLst/>
          </a:prstGeom>
        </p:spPr>
      </p:pic>
      <p:sp>
        <p:nvSpPr>
          <p:cNvPr id="8" name="Text Placeholder 15"/>
          <p:cNvSpPr>
            <a:spLocks noGrp="1"/>
          </p:cNvSpPr>
          <p:nvPr>
            <p:ph type="body" sz="quarter" idx="10" hasCustomPrompt="1"/>
            <p:custDataLst>
              <p:tags r:id="rId2"/>
            </p:custDataLst>
          </p:nvPr>
        </p:nvSpPr>
        <p:spPr>
          <a:xfrm>
            <a:off x="456698" y="3970142"/>
            <a:ext cx="5524972" cy="731520"/>
          </a:xfrm>
        </p:spPr>
        <p:txBody>
          <a:bodyPr anchor="b">
            <a:normAutofit/>
          </a:bodyPr>
          <a:lstStyle>
            <a:lvl1pPr marL="0" indent="0" algn="l">
              <a:buNone/>
              <a:defRPr sz="24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3"/>
            </p:custDataLst>
          </p:nvPr>
        </p:nvSpPr>
        <p:spPr>
          <a:xfrm>
            <a:off x="456555" y="4701662"/>
            <a:ext cx="5525117" cy="396815"/>
          </a:xfrm>
        </p:spPr>
        <p:txBody>
          <a:bodyPr anchor="b">
            <a:normAutofit/>
          </a:bodyPr>
          <a:lstStyle>
            <a:lvl1pPr algn="l">
              <a:buNone/>
              <a:defRPr sz="2000">
                <a:solidFill>
                  <a:schemeClr val="tx1"/>
                </a:solidFill>
                <a:effectLst/>
              </a:defRPr>
            </a:lvl1pPr>
          </a:lstStyle>
          <a:p>
            <a:pPr lvl="0"/>
            <a:r>
              <a:t>Click to Add Date</a:t>
            </a:r>
          </a:p>
        </p:txBody>
      </p:sp>
      <p:sp>
        <p:nvSpPr>
          <p:cNvPr id="21" name="Subtitle 2"/>
          <p:cNvSpPr>
            <a:spLocks noGrp="1"/>
          </p:cNvSpPr>
          <p:nvPr>
            <p:ph type="subTitle" idx="1" hasCustomPrompt="1"/>
            <p:custDataLst>
              <p:tags r:id="rId4"/>
            </p:custDataLst>
          </p:nvPr>
        </p:nvSpPr>
        <p:spPr>
          <a:xfrm>
            <a:off x="456556" y="2982484"/>
            <a:ext cx="11278565" cy="990600"/>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22" name="Title 1"/>
          <p:cNvSpPr>
            <a:spLocks noGrp="1"/>
          </p:cNvSpPr>
          <p:nvPr>
            <p:ph type="ctrTitle" hasCustomPrompt="1"/>
            <p:custDataLst>
              <p:tags r:id="rId5"/>
            </p:custDataLst>
          </p:nvPr>
        </p:nvSpPr>
        <p:spPr>
          <a:xfrm>
            <a:off x="456555" y="1147394"/>
            <a:ext cx="11278567" cy="1828800"/>
          </a:xfrm>
        </p:spPr>
        <p:txBody>
          <a:bodyPr anchor="b">
            <a:noAutofit/>
          </a:bodyPr>
          <a:lstStyle>
            <a:lvl1pPr algn="l">
              <a:defRPr sz="3600">
                <a:solidFill>
                  <a:schemeClr val="accent1"/>
                </a:solidFill>
                <a:effectLst/>
              </a:defRPr>
            </a:lvl1pPr>
          </a:lstStyle>
          <a:p>
            <a:r>
              <a:t>Click to Add a Title</a:t>
            </a:r>
          </a:p>
        </p:txBody>
      </p:sp>
      <p:pic>
        <p:nvPicPr>
          <p:cNvPr id="11" name="Graphic 10">
            <a:extLst>
              <a:ext uri="{FF2B5EF4-FFF2-40B4-BE49-F238E27FC236}">
                <a16:creationId xmlns:a16="http://schemas.microsoft.com/office/drawing/2014/main" id="{54178401-BA5B-4C77-B00C-CDA336282576}"/>
              </a:ext>
            </a:extLst>
          </p:cNvPr>
          <p:cNvPicPr>
            <a:picLocks noChangeAspect="1"/>
          </p:cNvPicPr>
          <p:nvPr userDrawn="1">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9905927" y="453166"/>
            <a:ext cx="1829195" cy="584326"/>
          </a:xfrm>
          <a:prstGeom prst="rect">
            <a:avLst/>
          </a:prstGeom>
        </p:spPr>
      </p:pic>
      <p:pic>
        <p:nvPicPr>
          <p:cNvPr id="13" name="Picture 2" descr="教育部異體字字典">
            <a:extLst>
              <a:ext uri="{FF2B5EF4-FFF2-40B4-BE49-F238E27FC236}">
                <a16:creationId xmlns:a16="http://schemas.microsoft.com/office/drawing/2014/main" id="{6CC74F1E-D3BF-492A-877F-FC5AE06E787E}"/>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397597" y="309610"/>
            <a:ext cx="874612" cy="8837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06F8558-CF1B-41E4-9D21-2D836B1CDEEA}"/>
              </a:ext>
            </a:extLst>
          </p:cNvPr>
          <p:cNvPicPr>
            <a:picLocks noChangeAspect="1"/>
          </p:cNvPicPr>
          <p:nvPr userDrawn="1"/>
        </p:nvPicPr>
        <p:blipFill>
          <a:blip r:embed="rId12"/>
          <a:stretch>
            <a:fillRect/>
          </a:stretch>
        </p:blipFill>
        <p:spPr>
          <a:xfrm>
            <a:off x="1331843" y="376167"/>
            <a:ext cx="2130454" cy="730763"/>
          </a:xfrm>
          <a:prstGeom prst="rect">
            <a:avLst/>
          </a:prstGeom>
        </p:spPr>
      </p:pic>
      <p:pic>
        <p:nvPicPr>
          <p:cNvPr id="15" name="Picture 14">
            <a:extLst>
              <a:ext uri="{FF2B5EF4-FFF2-40B4-BE49-F238E27FC236}">
                <a16:creationId xmlns:a16="http://schemas.microsoft.com/office/drawing/2014/main" id="{785CE37A-CCFE-41D4-BE28-D7521F28BE55}"/>
              </a:ext>
            </a:extLst>
          </p:cNvPr>
          <p:cNvPicPr>
            <a:picLocks noChangeAspect="1"/>
          </p:cNvPicPr>
          <p:nvPr userDrawn="1"/>
        </p:nvPicPr>
        <p:blipFill>
          <a:blip r:embed="rId13"/>
          <a:stretch>
            <a:fillRect/>
          </a:stretch>
        </p:blipFill>
        <p:spPr>
          <a:xfrm>
            <a:off x="6793338" y="433288"/>
            <a:ext cx="2859272" cy="548688"/>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ConStatement"/>
          <p:cNvSpPr txBox="1"/>
          <p:nvPr userDrawn="1">
            <p:custDataLst>
              <p:tags r:id="rId1"/>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4" orient="horz" pos="372">
          <p15:clr>
            <a:srgbClr val="5ACBF0"/>
          </p15:clr>
        </p15:guide>
        <p15:guide id="5" orient="horz" pos="3888">
          <p15:clr>
            <a:srgbClr val="5ACBF0"/>
          </p15:clr>
        </p15:guide>
        <p15:guide id="6" pos="288">
          <p15:clr>
            <a:srgbClr val="5ACBF0"/>
          </p15:clr>
        </p15:guide>
        <p15:guide id="7" pos="7392">
          <p15:clr>
            <a:srgbClr val="5ACBF0"/>
          </p15:clr>
        </p15:guide>
        <p15:guide id="8" orient="horz" pos="115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8714D-2663-4B45-8812-F81E64B5B065}"/>
              </a:ext>
            </a:extLst>
          </p:cNvPr>
          <p:cNvSpPr/>
          <p:nvPr>
            <p:custDataLst>
              <p:tags r:id="rId1"/>
            </p:custDataLst>
          </p:nvPr>
        </p:nvSpPr>
        <p:spPr>
          <a:xfrm>
            <a:off x="0" y="921262"/>
            <a:ext cx="12192000" cy="136845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hasCustomPrompt="1"/>
            <p:custDataLst>
              <p:tags r:id="rId2"/>
            </p:custDataLst>
          </p:nvPr>
        </p:nvSpPr>
        <p:spPr>
          <a:xfrm>
            <a:off x="456876" y="921262"/>
            <a:ext cx="10319341" cy="1368459"/>
          </a:xfrm>
        </p:spPr>
        <p:txBody>
          <a:bodyPr anchor="ctr">
            <a:normAutofit/>
          </a:bodyPr>
          <a:lstStyle>
            <a:lvl1pPr>
              <a:defRPr sz="3600">
                <a:solidFill>
                  <a:schemeClr val="accent1"/>
                </a:solidFill>
              </a:defRPr>
            </a:lvl1pPr>
          </a:lstStyle>
          <a:p>
            <a:r>
              <a:t>Click to add Agenda</a:t>
            </a:r>
          </a:p>
        </p:txBody>
      </p:sp>
      <p:sp>
        <p:nvSpPr>
          <p:cNvPr id="7" name="Text Placeholder 6"/>
          <p:cNvSpPr>
            <a:spLocks noGrp="1"/>
          </p:cNvSpPr>
          <p:nvPr>
            <p:ph type="body" sz="quarter" idx="10" hasCustomPrompt="1"/>
            <p:custDataLst>
              <p:tags r:id="rId3"/>
            </p:custDataLst>
          </p:nvPr>
        </p:nvSpPr>
        <p:spPr>
          <a:xfrm>
            <a:off x="456876" y="2409824"/>
            <a:ext cx="11278244" cy="3990976"/>
          </a:xfrm>
        </p:spPr>
        <p:txBody>
          <a:bodyPr>
            <a:normAutofit/>
          </a:bodyPr>
          <a:lstStyle>
            <a:lvl1pPr marL="228600" indent="-228600">
              <a:spcBef>
                <a:spcPts val="600"/>
              </a:spcBef>
              <a:spcAft>
                <a:spcPts val="0"/>
              </a:spcAft>
              <a:buClr>
                <a:schemeClr val="tx1"/>
              </a:buClr>
              <a:buFont typeface="Arial" panose="020B0604020202020204" pitchFamily="34" charset="0"/>
              <a:buChar char="•"/>
              <a:defRPr sz="2800" baseline="0">
                <a:solidFill>
                  <a:schemeClr val="tx1"/>
                </a:solidFill>
              </a:defRPr>
            </a:lvl1pPr>
            <a:lvl2pPr marL="512064" indent="-219456">
              <a:buClr>
                <a:schemeClr val="tx1"/>
              </a:buClr>
              <a:buFont typeface="Arial" panose="020B0604020202020204" pitchFamily="34" charset="0"/>
              <a:buChar char="•"/>
              <a:defRPr sz="2400">
                <a:solidFill>
                  <a:schemeClr val="tx1"/>
                </a:solidFill>
              </a:defRPr>
            </a:lvl2pPr>
            <a:lvl3pPr marL="804672" indent="-228600">
              <a:buClr>
                <a:schemeClr val="tx1"/>
              </a:buClr>
              <a:buFont typeface="Arial" panose="020B0604020202020204" pitchFamily="34" charset="0"/>
              <a:buChar char="•"/>
              <a:defRPr sz="2000">
                <a:solidFill>
                  <a:schemeClr val="tx1"/>
                </a:solidFill>
              </a:defRPr>
            </a:lvl3pPr>
            <a:lvl4pPr marL="1088136" indent="-219456">
              <a:buClr>
                <a:schemeClr val="tx1"/>
              </a:buClr>
              <a:buFont typeface="Arial" panose="020B0604020202020204" pitchFamily="34" charset="0"/>
              <a:buChar char="•"/>
              <a:defRPr sz="1800">
                <a:solidFill>
                  <a:schemeClr val="tx1"/>
                </a:solidFill>
              </a:defRPr>
            </a:lvl4pPr>
            <a:lvl5pPr marL="1088136" indent="-219456">
              <a:buClr>
                <a:schemeClr val="tx1"/>
              </a:buClr>
              <a:buFont typeface="Arial" panose="020B0604020202020204" pitchFamily="34" charset="0"/>
              <a:buChar char="•"/>
              <a:defRPr sz="1800">
                <a:solidFill>
                  <a:schemeClr val="tx1"/>
                </a:solidFill>
              </a:defRPr>
            </a:lvl5pPr>
            <a:lvl6pPr marL="1088136" indent="-219456">
              <a:buClr>
                <a:schemeClr val="tx1"/>
              </a:buClr>
              <a:buFont typeface="Arial" panose="020B0604020202020204" pitchFamily="34" charset="0"/>
              <a:buChar char="•"/>
              <a:defRPr sz="1800"/>
            </a:lvl6pPr>
            <a:lvl7pPr marL="1088136" indent="-219456">
              <a:buClr>
                <a:schemeClr val="tx1"/>
              </a:buClr>
              <a:buFont typeface="Arial" panose="020B0604020202020204" pitchFamily="34" charset="0"/>
              <a:buChar char="•"/>
              <a:defRPr sz="1800"/>
            </a:lvl7pPr>
            <a:lvl8pPr marL="1088136" indent="-219456">
              <a:buClr>
                <a:schemeClr val="tx1"/>
              </a:buClr>
              <a:buFont typeface="Arial" panose="020B0604020202020204" pitchFamily="34" charset="0"/>
              <a:buChar char="•"/>
              <a:defRPr sz="1800"/>
            </a:lvl8pPr>
            <a:lvl9pPr marL="1088136" indent="-219456">
              <a:buClr>
                <a:schemeClr val="tx1"/>
              </a:buClr>
              <a:buFont typeface="Arial" panose="020B0604020202020204" pitchFamily="34" charset="0"/>
              <a:buChar char="•"/>
              <a:defRPr sz="1800"/>
            </a:lvl9pPr>
          </a:lstStyle>
          <a:p>
            <a:pPr lvl="0"/>
            <a:r>
              <a:t>Agenda item</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pic>
        <p:nvPicPr>
          <p:cNvPr id="8" name="Picture 7">
            <a:extLst>
              <a:ext uri="{FF2B5EF4-FFF2-40B4-BE49-F238E27FC236}">
                <a16:creationId xmlns:a16="http://schemas.microsoft.com/office/drawing/2014/main" id="{A4B705BD-3A2D-4144-B3FF-F24403F80C12}"/>
              </a:ext>
            </a:extLst>
          </p:cNvPr>
          <p:cNvPicPr>
            <a:picLocks noChangeAspect="1"/>
          </p:cNvPicPr>
          <p:nvPr>
            <p:custDataLst>
              <p:tags r:id="rId4"/>
            </p:custDataLst>
          </p:nvPr>
        </p:nvPicPr>
        <p:blipFill>
          <a:blip r:embed="rId7"/>
          <a:stretch>
            <a:fillRect/>
          </a:stretch>
        </p:blipFill>
        <p:spPr>
          <a:xfrm>
            <a:off x="10829622" y="921262"/>
            <a:ext cx="1362376" cy="1368459"/>
          </a:xfrm>
          <a:prstGeom prst="rect">
            <a:avLst/>
          </a:prstGeom>
        </p:spPr>
      </p:pic>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orient="horz" pos="1512">
          <p15:clr>
            <a:srgbClr val="5ACBF0"/>
          </p15:clr>
        </p15:guide>
        <p15:guide id="2" pos="288">
          <p15:clr>
            <a:srgbClr val="5ACBF0"/>
          </p15:clr>
        </p15:guide>
        <p15:guide id="3" pos="7392">
          <p15:clr>
            <a:srgbClr val="5ACBF0"/>
          </p15:clr>
        </p15:guide>
        <p15:guide id="4" orient="horz" pos="38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D60E6F-7C19-4120-8794-819C5E8622E8}"/>
              </a:ext>
            </a:extLst>
          </p:cNvPr>
          <p:cNvSpPr/>
          <p:nvPr>
            <p:custDataLst>
              <p:tags r:id="rId1"/>
            </p:custDataLst>
          </p:nvPr>
        </p:nvSpPr>
        <p:spPr>
          <a:xfrm>
            <a:off x="0" y="921262"/>
            <a:ext cx="12192000" cy="32004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9" name="Picture 8">
            <a:extLst>
              <a:ext uri="{FF2B5EF4-FFF2-40B4-BE49-F238E27FC236}">
                <a16:creationId xmlns:a16="http://schemas.microsoft.com/office/drawing/2014/main" id="{F3389F0F-5D68-4BA4-BF3C-ED1CEFFE4174}"/>
              </a:ext>
            </a:extLst>
          </p:cNvPr>
          <p:cNvPicPr>
            <a:picLocks noChangeAspect="1"/>
          </p:cNvPicPr>
          <p:nvPr>
            <p:custDataLst>
              <p:tags r:id="rId2"/>
            </p:custDataLst>
          </p:nvPr>
        </p:nvPicPr>
        <p:blipFill>
          <a:blip r:embed="rId7"/>
          <a:stretch>
            <a:fillRect/>
          </a:stretch>
        </p:blipFill>
        <p:spPr>
          <a:xfrm>
            <a:off x="10856088" y="921262"/>
            <a:ext cx="1339461" cy="3200400"/>
          </a:xfrm>
          <a:prstGeom prst="rect">
            <a:avLst/>
          </a:prstGeom>
        </p:spPr>
      </p:pic>
      <p:sp>
        <p:nvSpPr>
          <p:cNvPr id="2" name="Title 1"/>
          <p:cNvSpPr>
            <a:spLocks noGrp="1"/>
          </p:cNvSpPr>
          <p:nvPr>
            <p:ph type="title" hasCustomPrompt="1"/>
            <p:custDataLst>
              <p:tags r:id="rId3"/>
            </p:custDataLst>
          </p:nvPr>
        </p:nvSpPr>
        <p:spPr>
          <a:xfrm>
            <a:off x="456877" y="921262"/>
            <a:ext cx="10319339" cy="1001323"/>
          </a:xfrm>
        </p:spPr>
        <p:txBody>
          <a:bodyPr anchor="b">
            <a:normAutofit/>
          </a:bodyPr>
          <a:lstStyle>
            <a:lvl1pPr>
              <a:defRPr sz="3600">
                <a:solidFill>
                  <a:schemeClr val="accent1"/>
                </a:solidFill>
              </a:defRPr>
            </a:lvl1pPr>
          </a:lstStyle>
          <a:p>
            <a:r>
              <a:t>Click to add Section Header</a:t>
            </a:r>
          </a:p>
        </p:txBody>
      </p:sp>
      <p:sp>
        <p:nvSpPr>
          <p:cNvPr id="3" name="Text Placeholder 2"/>
          <p:cNvSpPr>
            <a:spLocks noGrp="1"/>
          </p:cNvSpPr>
          <p:nvPr>
            <p:ph type="body" idx="1" hasCustomPrompt="1"/>
            <p:custDataLst>
              <p:tags r:id="rId4"/>
            </p:custDataLst>
          </p:nvPr>
        </p:nvSpPr>
        <p:spPr>
          <a:xfrm>
            <a:off x="456877" y="1922584"/>
            <a:ext cx="10319339" cy="2084775"/>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t>Click to Add a Subtitle</a:t>
            </a:r>
          </a:p>
        </p:txBody>
      </p:sp>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26D063-21E0-49F4-B710-4D6E39322D0C}"/>
              </a:ext>
            </a:extLst>
          </p:cNvPr>
          <p:cNvPicPr>
            <a:picLocks noChangeAspect="1"/>
          </p:cNvPicPr>
          <p:nvPr>
            <p:custDataLst>
              <p:tags r:id="rId1"/>
            </p:custDataLst>
          </p:nvPr>
        </p:nvPicPr>
        <p:blipFill>
          <a:blip r:embed="rId5"/>
          <a:stretch>
            <a:fillRect/>
          </a:stretch>
        </p:blipFill>
        <p:spPr>
          <a:xfrm>
            <a:off x="0" y="3909847"/>
            <a:ext cx="12192000" cy="2948153"/>
          </a:xfrm>
          <a:prstGeom prst="rect">
            <a:avLst/>
          </a:prstGeom>
        </p:spPr>
      </p:pic>
      <p:sp>
        <p:nvSpPr>
          <p:cNvPr id="8" name="TextBox 7"/>
          <p:cNvSpPr txBox="1"/>
          <p:nvPr>
            <p:custDataLst>
              <p:tags r:id="rId2"/>
            </p:custDataLst>
          </p:nvPr>
        </p:nvSpPr>
        <p:spPr>
          <a:xfrm>
            <a:off x="3333602" y="2619969"/>
            <a:ext cx="5524797" cy="923330"/>
          </a:xfrm>
          <a:prstGeom prst="rect">
            <a:avLst/>
          </a:prstGeom>
          <a:noFill/>
        </p:spPr>
        <p:txBody>
          <a:bodyPr wrap="square" rtlCol="0">
            <a:spAutoFit/>
          </a:bodyPr>
          <a:lstStyle/>
          <a:p>
            <a:pPr algn="ctr"/>
            <a:r>
              <a:rPr sz="5400" b="1">
                <a:solidFill>
                  <a:schemeClr val="accent1"/>
                </a:solidFill>
              </a:rPr>
              <a:t>Thank You</a:t>
            </a:r>
          </a:p>
        </p:txBody>
      </p:sp>
      <p:pic>
        <p:nvPicPr>
          <p:cNvPr id="5" name="Picture 4">
            <a:extLst>
              <a:ext uri="{FF2B5EF4-FFF2-40B4-BE49-F238E27FC236}">
                <a16:creationId xmlns:a16="http://schemas.microsoft.com/office/drawing/2014/main" id="{77AAF269-FAF3-4093-8469-8EC0980C0624}"/>
              </a:ext>
            </a:extLst>
          </p:cNvPr>
          <p:cNvPicPr>
            <a:picLocks noChangeAspect="1"/>
          </p:cNvPicPr>
          <p:nvPr>
            <p:custDataLst>
              <p:tags r:id="rId3"/>
            </p:custDataLst>
          </p:nvPr>
        </p:nvPicPr>
        <p:blipFill>
          <a:blip r:embed="rId6" cstate="screen">
            <a:extLst>
              <a:ext uri="{28A0092B-C50C-407E-A947-70E740481C1C}">
                <a14:useLocalDpi xmlns:a14="http://schemas.microsoft.com/office/drawing/2010/main"/>
              </a:ext>
            </a:extLst>
          </a:blip>
          <a:stretch>
            <a:fillRect/>
          </a:stretch>
        </p:blipFill>
        <p:spPr>
          <a:xfrm>
            <a:off x="10045587" y="453166"/>
            <a:ext cx="1689536" cy="5406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C622576-BD66-44E6-9B27-C224C1C8FB56}"/>
              </a:ext>
            </a:extLst>
          </p:cNvPr>
          <p:cNvPicPr>
            <a:picLocks noChangeAspect="1"/>
          </p:cNvPicPr>
          <p:nvPr>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4068674" y="2760785"/>
            <a:ext cx="4183610" cy="133643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10045964" y="457199"/>
            <a:ext cx="1689158" cy="5943601"/>
          </a:xfrm>
        </p:spPr>
        <p:txBody>
          <a:bodyPr vert="eaVert" anchor="ctr"/>
          <a:lstStyle/>
          <a:p>
            <a:r>
              <a:rPr lang="en-US" altLang="zh-TW"/>
              <a:t>Click to edit Master title style</a:t>
            </a:r>
            <a:endParaRPr/>
          </a:p>
        </p:txBody>
      </p:sp>
      <p:sp>
        <p:nvSpPr>
          <p:cNvPr id="3" name="Vertical Text Placeholder 2"/>
          <p:cNvSpPr>
            <a:spLocks noGrp="1"/>
          </p:cNvSpPr>
          <p:nvPr>
            <p:ph type="body" orient="vert" idx="1"/>
            <p:custDataLst>
              <p:tags r:id="rId2"/>
            </p:custDataLst>
          </p:nvPr>
        </p:nvSpPr>
        <p:spPr>
          <a:xfrm>
            <a:off x="456879" y="457200"/>
            <a:ext cx="9360429" cy="59436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TextBox 4">
            <a:extLst>
              <a:ext uri="{FF2B5EF4-FFF2-40B4-BE49-F238E27FC236}">
                <a16:creationId xmlns:a16="http://schemas.microsoft.com/office/drawing/2014/main" id="{F355DDA2-48E4-496F-AB6D-0DA3825552CB}"/>
              </a:ext>
            </a:extLst>
          </p:cNvPr>
          <p:cNvSpPr txBox="1"/>
          <p:nvPr>
            <p:custDataLst>
              <p:tags r:id="rId3"/>
            </p:custDataLst>
          </p:nvPr>
        </p:nvSpPr>
        <p:spPr>
          <a:xfrm rot="5400000">
            <a:off x="-518439" y="5515895"/>
            <a:ext cx="1353017" cy="230832"/>
          </a:xfrm>
          <a:prstGeom prst="rect">
            <a:avLst/>
          </a:prstGeom>
          <a:noFill/>
        </p:spPr>
        <p:txBody>
          <a:bodyPr wrap="square" rtlCol="0">
            <a:spAutoFit/>
          </a:bodyPr>
          <a:lstStyle/>
          <a:p>
            <a:r>
              <a:rPr sz="900" dirty="0">
                <a:solidFill>
                  <a:schemeClr val="tx1">
                    <a:lumMod val="50000"/>
                    <a:lumOff val="50000"/>
                  </a:schemeClr>
                </a:solidFill>
              </a:rPr>
              <a:t>© 20</a:t>
            </a:r>
            <a:r>
              <a:rPr lang="en-US" sz="900" dirty="0">
                <a:solidFill>
                  <a:schemeClr val="tx1">
                    <a:lumMod val="50000"/>
                    <a:lumOff val="50000"/>
                  </a:schemeClr>
                </a:solidFill>
              </a:rPr>
              <a:t>20</a:t>
            </a:r>
            <a:r>
              <a:rPr sz="900" dirty="0">
                <a:solidFill>
                  <a:schemeClr val="tx1">
                    <a:lumMod val="50000"/>
                    <a:lumOff val="50000"/>
                  </a:schemeClr>
                </a:solidFill>
              </a:rPr>
              <a:t> Synopsys, Inc. </a:t>
            </a:r>
          </a:p>
        </p:txBody>
      </p:sp>
      <p:sp>
        <p:nvSpPr>
          <p:cNvPr id="6" name="TextBox 5">
            <a:extLst>
              <a:ext uri="{FF2B5EF4-FFF2-40B4-BE49-F238E27FC236}">
                <a16:creationId xmlns:a16="http://schemas.microsoft.com/office/drawing/2014/main" id="{4DC5F678-53A4-4C2D-8E4A-3796CA282842}"/>
              </a:ext>
            </a:extLst>
          </p:cNvPr>
          <p:cNvSpPr txBox="1"/>
          <p:nvPr>
            <p:custDataLst>
              <p:tags r:id="rId4"/>
            </p:custDataLst>
          </p:nvPr>
        </p:nvSpPr>
        <p:spPr>
          <a:xfrm rot="5400000">
            <a:off x="-268651" y="6289177"/>
            <a:ext cx="853440" cy="215444"/>
          </a:xfrm>
          <a:prstGeom prst="rect">
            <a:avLst/>
          </a:prstGeom>
          <a:noFill/>
        </p:spPr>
        <p:txBody>
          <a:bodyPr wrap="square" rtlCol="0">
            <a:spAutoFit/>
          </a:bodyPr>
          <a:lstStyle/>
          <a:p>
            <a:pPr algn="ctr"/>
            <a:fld id="{CAE2347F-76BC-4690-80B5-B24BA0EA7B0A}" type="slidenum">
              <a:rPr sz="900">
                <a:solidFill>
                  <a:schemeClr val="tx1">
                    <a:lumMod val="50000"/>
                    <a:lumOff val="50000"/>
                  </a:schemeClr>
                </a:solidFill>
              </a:rPr>
              <a:pPr algn="ctr"/>
              <a:t>‹#›</a:t>
            </a:fld>
            <a:endParaRPr sz="900">
              <a:solidFill>
                <a:schemeClr val="tx1">
                  <a:lumMod val="50000"/>
                  <a:lumOff val="50000"/>
                </a:schemeClr>
              </a:solidFill>
            </a:endParaRPr>
          </a:p>
        </p:txBody>
      </p:sp>
      <p:grpSp>
        <p:nvGrpSpPr>
          <p:cNvPr id="21" name="Group 20">
            <a:extLst>
              <a:ext uri="{FF2B5EF4-FFF2-40B4-BE49-F238E27FC236}">
                <a16:creationId xmlns:a16="http://schemas.microsoft.com/office/drawing/2014/main" id="{1966C0AE-D4E4-4290-83DB-872570AA3B7E}"/>
              </a:ext>
            </a:extLst>
          </p:cNvPr>
          <p:cNvGrpSpPr/>
          <p:nvPr>
            <p:custDataLst>
              <p:tags r:id="rId5"/>
            </p:custDataLst>
          </p:nvPr>
        </p:nvGrpSpPr>
        <p:grpSpPr>
          <a:xfrm rot="5400000">
            <a:off x="-461816" y="461816"/>
            <a:ext cx="1152231" cy="228599"/>
            <a:chOff x="-1588" y="6629402"/>
            <a:chExt cx="1152231" cy="228599"/>
          </a:xfrm>
        </p:grpSpPr>
        <p:sp>
          <p:nvSpPr>
            <p:cNvPr id="22" name="Freeform: Shape 21">
              <a:extLst>
                <a:ext uri="{FF2B5EF4-FFF2-40B4-BE49-F238E27FC236}">
                  <a16:creationId xmlns:a16="http://schemas.microsoft.com/office/drawing/2014/main" id="{0668FA34-176E-4C0A-8878-391D136FA130}"/>
                </a:ext>
              </a:extLst>
            </p:cNvPr>
            <p:cNvSpPr/>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3" name="Group 22">
              <a:extLst>
                <a:ext uri="{FF2B5EF4-FFF2-40B4-BE49-F238E27FC236}">
                  <a16:creationId xmlns:a16="http://schemas.microsoft.com/office/drawing/2014/main" id="{C983A029-D5BE-4C5E-8B1B-E265A362764F}"/>
                </a:ext>
              </a:extLst>
            </p:cNvPr>
            <p:cNvGrpSpPr/>
            <p:nvPr/>
          </p:nvGrpSpPr>
          <p:grpSpPr>
            <a:xfrm>
              <a:off x="521037" y="6675438"/>
              <a:ext cx="629606" cy="136522"/>
              <a:chOff x="973138" y="5000626"/>
              <a:chExt cx="3506788" cy="760412"/>
            </a:xfrm>
            <a:solidFill>
              <a:schemeClr val="accent1"/>
            </a:solidFill>
          </p:grpSpPr>
          <p:sp>
            <p:nvSpPr>
              <p:cNvPr id="24" name="Freeform 6">
                <a:extLst>
                  <a:ext uri="{FF2B5EF4-FFF2-40B4-BE49-F238E27FC236}">
                    <a16:creationId xmlns:a16="http://schemas.microsoft.com/office/drawing/2014/main" id="{F9777C50-0973-4E32-87C2-CD7CDFF0DFA3}"/>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 name="Freeform 7">
                <a:extLst>
                  <a:ext uri="{FF2B5EF4-FFF2-40B4-BE49-F238E27FC236}">
                    <a16:creationId xmlns:a16="http://schemas.microsoft.com/office/drawing/2014/main" id="{BDE6EBEF-C061-4AAF-BFCE-8B08D8214DE6}"/>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 name="Freeform 8">
                <a:extLst>
                  <a:ext uri="{FF2B5EF4-FFF2-40B4-BE49-F238E27FC236}">
                    <a16:creationId xmlns:a16="http://schemas.microsoft.com/office/drawing/2014/main" id="{89D18DE9-FB38-44E3-9753-8DBB95A05D2A}"/>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 name="Freeform 9">
                <a:extLst>
                  <a:ext uri="{FF2B5EF4-FFF2-40B4-BE49-F238E27FC236}">
                    <a16:creationId xmlns:a16="http://schemas.microsoft.com/office/drawing/2014/main" id="{8D961941-D9DC-44B7-B4B1-7160F7B31104}"/>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 name="Freeform 10">
                <a:extLst>
                  <a:ext uri="{FF2B5EF4-FFF2-40B4-BE49-F238E27FC236}">
                    <a16:creationId xmlns:a16="http://schemas.microsoft.com/office/drawing/2014/main" id="{B9363D07-27BC-4F61-90A5-DF8C3FB43323}"/>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 name="Freeform 11">
                <a:extLst>
                  <a:ext uri="{FF2B5EF4-FFF2-40B4-BE49-F238E27FC236}">
                    <a16:creationId xmlns:a16="http://schemas.microsoft.com/office/drawing/2014/main" id="{EE9DFF42-AE36-4CB3-AA29-2528A741DA5F}"/>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 name="Freeform 12">
                <a:extLst>
                  <a:ext uri="{FF2B5EF4-FFF2-40B4-BE49-F238E27FC236}">
                    <a16:creationId xmlns:a16="http://schemas.microsoft.com/office/drawing/2014/main" id="{2DDF7598-C167-4733-90F9-E44E3AEF9F71}"/>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 name="Freeform 13">
                <a:extLst>
                  <a:ext uri="{FF2B5EF4-FFF2-40B4-BE49-F238E27FC236}">
                    <a16:creationId xmlns:a16="http://schemas.microsoft.com/office/drawing/2014/main" id="{17250C49-24A3-4E87-8762-0B40D1B72FB9}"/>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 name="Freeform 14">
                <a:extLst>
                  <a:ext uri="{FF2B5EF4-FFF2-40B4-BE49-F238E27FC236}">
                    <a16:creationId xmlns:a16="http://schemas.microsoft.com/office/drawing/2014/main" id="{11BB33A0-C3E9-4248-B1C8-1F04CA0972AA}"/>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 name="Freeform 15">
                <a:extLst>
                  <a:ext uri="{FF2B5EF4-FFF2-40B4-BE49-F238E27FC236}">
                    <a16:creationId xmlns:a16="http://schemas.microsoft.com/office/drawing/2014/main" id="{6F224309-A90E-4600-8714-4FF47A6FC856}"/>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 name="Freeform 16">
                <a:extLst>
                  <a:ext uri="{FF2B5EF4-FFF2-40B4-BE49-F238E27FC236}">
                    <a16:creationId xmlns:a16="http://schemas.microsoft.com/office/drawing/2014/main" id="{538F60B4-8611-4079-A797-E62E8B431E6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grpSp>
      <p:sp>
        <p:nvSpPr>
          <p:cNvPr id="20" name="ConStatement"/>
          <p:cNvSpPr txBox="1"/>
          <p:nvPr userDrawn="1">
            <p:custDataLst>
              <p:tags r:id="rId6"/>
            </p:custDataLst>
          </p:nvPr>
        </p:nvSpPr>
        <p:spPr>
          <a:xfrm>
            <a:off x="155465" y="0"/>
            <a:ext cx="254000" cy="6858000"/>
          </a:xfrm>
          <a:prstGeom prst="rect">
            <a:avLst/>
          </a:prstGeom>
          <a:noFill/>
        </p:spPr>
        <p:txBody>
          <a:bodyPr vert="mongolianVert" wrap="none" lIns="91440" tIns="45720" rIns="91440" bIns="45720" rtlCol="0" anchor="ctr">
            <a:noAutofit/>
          </a:bodyPr>
          <a:lstStyle/>
          <a:p>
            <a:pPr algn="ctr"/>
            <a:r>
              <a:rPr lang="en-US" sz="9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6192">
          <p15:clr>
            <a:srgbClr val="5ACBF0"/>
          </p15:clr>
        </p15:guide>
        <p15:guide id="3" pos="6312">
          <p15:clr>
            <a:srgbClr val="5ACBF0"/>
          </p15:clr>
        </p15:guide>
        <p15:guide id="4" orient="horz" pos="288">
          <p15:clr>
            <a:srgbClr val="5ACBF0"/>
          </p15:clr>
        </p15:guide>
        <p15:guide id="5" orient="horz" pos="40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EAE53-1844-44B8-8350-B79CBC217C34}"/>
              </a:ext>
            </a:extLst>
          </p:cNvPr>
          <p:cNvPicPr>
            <a:picLocks noChangeAspect="1"/>
          </p:cNvPicPr>
          <p:nvPr userDrawn="1">
            <p:custDataLst>
              <p:tags r:id="rId1"/>
            </p:custDataLst>
          </p:nvPr>
        </p:nvPicPr>
        <p:blipFill>
          <a:blip r:embed="rId7"/>
          <a:stretch>
            <a:fillRect/>
          </a:stretch>
        </p:blipFill>
        <p:spPr>
          <a:xfrm>
            <a:off x="0" y="3909847"/>
            <a:ext cx="12192000" cy="2948153"/>
          </a:xfrm>
          <a:prstGeom prst="rect">
            <a:avLst/>
          </a:prstGeom>
        </p:spPr>
      </p:pic>
      <p:pic>
        <p:nvPicPr>
          <p:cNvPr id="9" name="Graphic 8">
            <a:extLst>
              <a:ext uri="{FF2B5EF4-FFF2-40B4-BE49-F238E27FC236}">
                <a16:creationId xmlns:a16="http://schemas.microsoft.com/office/drawing/2014/main" id="{8EA152CB-5E1A-4409-8D85-BFD2CBA0C46C}"/>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9905927" y="453166"/>
            <a:ext cx="1829195" cy="584326"/>
          </a:xfrm>
          <a:prstGeom prst="rect">
            <a:avLst/>
          </a:prstGeom>
        </p:spPr>
      </p:pic>
      <p:sp>
        <p:nvSpPr>
          <p:cNvPr id="7" name="Do not remove" hidden="1">
            <a:extLst>
              <a:ext uri="{FF2B5EF4-FFF2-40B4-BE49-F238E27FC236}">
                <a16:creationId xmlns:a16="http://schemas.microsoft.com/office/drawing/2014/main" id="{FE90577B-ACE6-41C1-94CB-65E6AE88F932}"/>
              </a:ext>
            </a:extLst>
          </p:cNvPr>
          <p:cNvSpPr/>
          <p:nvPr userDrawn="1">
            <p:custDataLst>
              <p:tags r:id="rId3"/>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EF15B-A1F6-44A1-A3E0-C93B50AECB67}"/>
              </a:ext>
            </a:extLst>
          </p:cNvPr>
          <p:cNvSpPr>
            <a:spLocks noGrp="1"/>
          </p:cNvSpPr>
          <p:nvPr>
            <p:ph type="ctrTitle"/>
            <p:custDataLst>
              <p:tags r:id="rId4"/>
            </p:custDataLst>
          </p:nvPr>
        </p:nvSpPr>
        <p:spPr>
          <a:xfrm>
            <a:off x="456555" y="1147394"/>
            <a:ext cx="11278567" cy="1828800"/>
          </a:xfrm>
        </p:spPr>
        <p:txBody>
          <a:bodyPr anchor="b">
            <a:normAutofit/>
          </a:bodyPr>
          <a:lstStyle>
            <a:lvl1pPr algn="l">
              <a:defRPr sz="3600">
                <a:solidFill>
                  <a:schemeClr val="accent1"/>
                </a:solidFill>
              </a:defRPr>
            </a:lvl1pPr>
          </a:lstStyle>
          <a:p>
            <a:r>
              <a:rPr lang="en-US" altLang="zh-TW"/>
              <a:t>Click to edit Master title style</a:t>
            </a:r>
            <a:endParaRPr lang="en-US"/>
          </a:p>
        </p:txBody>
      </p:sp>
      <p:sp>
        <p:nvSpPr>
          <p:cNvPr id="3" name="Subtitle 2">
            <a:extLst>
              <a:ext uri="{FF2B5EF4-FFF2-40B4-BE49-F238E27FC236}">
                <a16:creationId xmlns:a16="http://schemas.microsoft.com/office/drawing/2014/main" id="{676E843E-996E-455B-A990-1D2E9F65C74B}"/>
              </a:ext>
            </a:extLst>
          </p:cNvPr>
          <p:cNvSpPr>
            <a:spLocks noGrp="1"/>
          </p:cNvSpPr>
          <p:nvPr>
            <p:ph type="subTitle" idx="1"/>
            <p:custDataLst>
              <p:tags r:id="rId5"/>
            </p:custDataLst>
          </p:nvPr>
        </p:nvSpPr>
        <p:spPr>
          <a:xfrm>
            <a:off x="456556" y="2982484"/>
            <a:ext cx="11278565" cy="990600"/>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Tree>
    <p:extLst>
      <p:ext uri="{BB962C8B-B14F-4D97-AF65-F5344CB8AC3E}">
        <p14:creationId xmlns:p14="http://schemas.microsoft.com/office/powerpoint/2010/main" val="4069181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3888">
          <p15:clr>
            <a:srgbClr val="5ACBF0"/>
          </p15:clr>
        </p15:guide>
        <p15:guide id="4" orient="horz" pos="720">
          <p15:clr>
            <a:srgbClr val="5ACBF0"/>
          </p15:clr>
        </p15:guide>
        <p15:guide id="5" orient="horz" pos="11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438150" y="463062"/>
            <a:ext cx="11315700" cy="534034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sz="3200" b="1">
                <a:solidFill>
                  <a:schemeClr val="tx1"/>
                </a:solidFill>
              </a:rPr>
              <a:t>CONFIDENTIAL INFORMATION</a:t>
            </a:r>
          </a:p>
          <a:p>
            <a:pPr marL="0" indent="0">
              <a:buNone/>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p>
          <a:p>
            <a:pPr>
              <a:buNone/>
            </a:pPr>
            <a:r>
              <a:rPr>
                <a:solidFill>
                  <a:schemeClr val="tx1"/>
                </a:solidFill>
              </a:rPr>
              <a:t> </a:t>
            </a:r>
          </a:p>
          <a:p>
            <a:pPr>
              <a:buNone/>
            </a:pPr>
            <a:r>
              <a:rPr sz="3200" b="1">
                <a:solidFill>
                  <a:schemeClr val="tx1"/>
                </a:solidFill>
              </a:rPr>
              <a:t>IMPORTANT NOTICE</a:t>
            </a:r>
          </a:p>
          <a:p>
            <a:pPr marL="0" indent="0">
              <a:buNone/>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p>
        </p:txBody>
      </p:sp>
      <p:sp>
        <p:nvSpPr>
          <p:cNvPr id="3"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7392">
          <p15:clr>
            <a:srgbClr val="5ACBF0"/>
          </p15:clr>
        </p15:guide>
        <p15:guide id="3" orient="horz" pos="3888">
          <p15:clr>
            <a:srgbClr val="5ACBF0"/>
          </p15:clr>
        </p15:guide>
        <p15:guide id="4" orient="horz" pos="372">
          <p15:clr>
            <a:srgbClr val="5ACBF0"/>
          </p15:clr>
        </p15:guide>
        <p15:guide id="5"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userDrawn="1">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2"/>
            </p:custDataLst>
          </p:nvPr>
        </p:nvSpPr>
        <p:spPr/>
        <p:txBody>
          <a:bodyPr/>
          <a:lstStyle>
            <a:lvl1pPr>
              <a:defRPr/>
            </a:lvl1pPr>
          </a:lstStyle>
          <a:p>
            <a:r>
              <a:t>Click to Add a Title</a:t>
            </a:r>
          </a:p>
        </p:txBody>
      </p:sp>
      <p:sp>
        <p:nvSpPr>
          <p:cNvPr id="6" name="ConStatement"/>
          <p:cNvSpPr txBox="1"/>
          <p:nvPr>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628471069"/>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4B6-6919-4B05-9865-A84FDCB3F1A6}"/>
              </a:ext>
            </a:extLst>
          </p:cNvPr>
          <p:cNvSpPr>
            <a:spLocks noGrp="1"/>
          </p:cNvSpPr>
          <p:nvPr>
            <p:ph type="title" hasCustomPrompt="1"/>
            <p:custDataLst>
              <p:tags r:id="rId1"/>
            </p:custDataLst>
          </p:nvPr>
        </p:nvSpPr>
        <p:spPr/>
        <p:txBody>
          <a:bodyPr/>
          <a:lstStyle>
            <a:lvl1pPr>
              <a:defRPr/>
            </a:lvl1pPr>
          </a:lstStyle>
          <a:p>
            <a:r>
              <a:t>Click to Add a Title</a:t>
            </a:r>
          </a:p>
        </p:txBody>
      </p:sp>
      <p:sp>
        <p:nvSpPr>
          <p:cNvPr id="3" name="Text Placeholder 6">
            <a:extLst>
              <a:ext uri="{FF2B5EF4-FFF2-40B4-BE49-F238E27FC236}">
                <a16:creationId xmlns:a16="http://schemas.microsoft.com/office/drawing/2014/main" id="{9C032D36-66AB-4AEF-A795-4ED1CE7E776A}"/>
              </a:ext>
            </a:extLst>
          </p:cNvPr>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4" name="ConStatement"/>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304168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2"/>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3"/>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4"/>
            </p:custDataLst>
          </p:nvPr>
        </p:nvSpPr>
        <p:spPr/>
        <p:txBody>
          <a:bodyPr/>
          <a:lstStyle>
            <a:lvl1pPr>
              <a:defRPr/>
            </a:lvl1pPr>
          </a:lstStyle>
          <a:p>
            <a:r>
              <a:t>Click to Add a 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916389331"/>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t>Click to Add a Title</a:t>
            </a:r>
          </a:p>
        </p:txBody>
      </p:sp>
      <p:sp>
        <p:nvSpPr>
          <p:cNvPr id="3" name="Content Placeholder 2"/>
          <p:cNvSpPr>
            <a:spLocks noGrp="1"/>
          </p:cNvSpPr>
          <p:nvPr>
            <p:ph sz="half" idx="1" hasCustomPrompt="1"/>
            <p:custDataLst>
              <p:tags r:id="rId2"/>
            </p:custDataLst>
          </p:nvPr>
        </p:nvSpPr>
        <p:spPr>
          <a:xfrm>
            <a:off x="456555" y="1554480"/>
            <a:ext cx="5525117" cy="4846320"/>
          </a:xfrm>
        </p:spPr>
        <p:txBody>
          <a:bodyPr vert="horz" lIns="91440" tIns="45720" rIns="91440" bIns="45720" rtlCol="0">
            <a:norm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3"/>
            </p:custDataLst>
          </p:nvPr>
        </p:nvSpPr>
        <p:spPr>
          <a:xfrm>
            <a:off x="6209681" y="1554480"/>
            <a:ext cx="5525117" cy="4846320"/>
          </a:xfrm>
        </p:spPr>
        <p:txBody>
          <a:bodyPr vert="horz" lIns="91440" tIns="45720" rIns="91440" bIns="45720" rtlCol="0">
            <a:norm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ext Placeholder 6"/>
          <p:cNvSpPr>
            <a:spLocks noGrp="1"/>
          </p:cNvSpPr>
          <p:nvPr>
            <p:ph type="body" sz="quarter" idx="12" hasCustomPrompt="1"/>
            <p:custDataLst>
              <p:tags r:id="rId4"/>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1152">
          <p15:clr>
            <a:srgbClr val="5ACBF0"/>
          </p15:clr>
        </p15:guide>
        <p15:guide id="4" orient="horz" pos="720">
          <p15:clr>
            <a:srgbClr val="5ACBF0"/>
          </p15:clr>
        </p15:guide>
        <p15:guide id="5" orient="horz" pos="3888">
          <p15:clr>
            <a:srgbClr val="5ACBF0"/>
          </p15:clr>
        </p15:guide>
        <p15:guide id="6" pos="7392">
          <p15:clr>
            <a:srgbClr val="5ACBF0"/>
          </p15:clr>
        </p15:guide>
        <p15:guide id="7"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8245"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custDataLst>
              <p:tags r:id="rId2"/>
            </p:custDataLst>
          </p:nvPr>
        </p:nvSpPr>
        <p:spPr>
          <a:xfrm>
            <a:off x="456555" y="1554480"/>
            <a:ext cx="7772400" cy="4846320"/>
          </a:xfrm>
        </p:spPr>
        <p:txBody>
          <a:bodyPr vert="horz" lIns="91440" tIns="45720" rIns="91440" bIns="45720" rtlCol="0">
            <a:norm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p:cNvSpPr>
            <a:spLocks noGrp="1"/>
          </p:cNvSpPr>
          <p:nvPr>
            <p:ph sz="quarter" idx="11" hasCustomPrompt="1"/>
            <p:custDataLst>
              <p:tags r:id="rId3"/>
            </p:custDataLst>
          </p:nvPr>
        </p:nvSpPr>
        <p:spPr>
          <a:xfrm>
            <a:off x="8763322" y="686390"/>
            <a:ext cx="3200400" cy="5700328"/>
          </a:xfrm>
        </p:spPr>
        <p:txBody>
          <a:bodyPr anchor="ctr"/>
          <a:lstStyle>
            <a:lvl1pPr marL="173736" indent="-173736">
              <a:spcBef>
                <a:spcPts val="600"/>
              </a:spcBef>
              <a:buFont typeface="Arial" panose="020B0604020202020204" pitchFamily="34" charset="0"/>
              <a:buChar char="•"/>
              <a:defRPr sz="2000"/>
            </a:lvl1pPr>
            <a:lvl2pPr marL="512064" indent="-219456">
              <a:spcBef>
                <a:spcPts val="600"/>
              </a:spcBef>
              <a:buFont typeface="Arial" panose="020B0604020202020204" pitchFamily="34" charset="0"/>
              <a:buChar char="–"/>
              <a:defRPr/>
            </a:lvl2pPr>
            <a:lvl3pPr marL="804672" indent="-228600">
              <a:spcBef>
                <a:spcPts val="600"/>
              </a:spcBef>
              <a:buFont typeface="Arial" panose="020B0604020202020204" pitchFamily="34" charset="0"/>
              <a:buChar char="–"/>
              <a:defRPr/>
            </a:lvl3pPr>
            <a:lvl4pPr marL="1088136" indent="-219456">
              <a:spcBef>
                <a:spcPts val="336"/>
              </a:spcBef>
              <a:buFont typeface="Arial" panose="020B0604020202020204" pitchFamily="34" charset="0"/>
              <a:buChar char="–"/>
              <a:defRPr/>
            </a:lvl4pPr>
            <a:lvl5pPr marL="1088136" indent="-219456">
              <a:spcBef>
                <a:spcPts val="336"/>
              </a:spcBef>
              <a:buFont typeface="Arial" panose="020B0604020202020204" pitchFamily="34" charset="0"/>
              <a:buChar char="–"/>
              <a:defRPr/>
            </a:lvl5pPr>
            <a:lvl6pPr marL="1088136" indent="-219456">
              <a:spcBef>
                <a:spcPts val="336"/>
              </a:spcBef>
              <a:buFont typeface="Arial" panose="020B0604020202020204" pitchFamily="34" charset="0"/>
              <a:buChar char="–"/>
              <a:defRPr/>
            </a:lvl6pPr>
            <a:lvl7pPr marL="1088136" indent="-219456">
              <a:spcBef>
                <a:spcPts val="336"/>
              </a:spcBef>
              <a:buFont typeface="Arial" panose="020B0604020202020204" pitchFamily="34" charset="0"/>
              <a:buChar char="–"/>
              <a:defRPr/>
            </a:lvl7pPr>
            <a:lvl8pPr marL="1088136" indent="-219456">
              <a:spcBef>
                <a:spcPts val="336"/>
              </a:spcBef>
              <a:buFont typeface="Arial" panose="020B0604020202020204" pitchFamily="34" charset="0"/>
              <a:buChar char="–"/>
              <a:defRPr/>
            </a:lvl8pPr>
            <a:lvl9pPr marL="1088136" indent="-219456">
              <a:spcBef>
                <a:spcPts val="336"/>
              </a:spcBef>
              <a:buFont typeface="Arial" panose="020B0604020202020204" pitchFamily="34" charset="0"/>
              <a:buChar char="–"/>
              <a:defRPr/>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Text Placeholder 6"/>
          <p:cNvSpPr>
            <a:spLocks noGrp="1"/>
          </p:cNvSpPr>
          <p:nvPr>
            <p:ph type="body" sz="quarter" idx="12" hasCustomPrompt="1"/>
            <p:custDataLst>
              <p:tags r:id="rId4"/>
            </p:custDataLst>
          </p:nvPr>
        </p:nvSpPr>
        <p:spPr>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Add a Subtitle</a:t>
            </a:r>
          </a:p>
        </p:txBody>
      </p:sp>
      <p:sp>
        <p:nvSpPr>
          <p:cNvPr id="8" name="TextBox 7">
            <a:extLst>
              <a:ext uri="{FF2B5EF4-FFF2-40B4-BE49-F238E27FC236}">
                <a16:creationId xmlns:a16="http://schemas.microsoft.com/office/drawing/2014/main" id="{CC02078C-B5C2-413D-869E-7A1B5863A89B}"/>
              </a:ext>
            </a:extLst>
          </p:cNvPr>
          <p:cNvSpPr txBox="1"/>
          <p:nvPr>
            <p:custDataLst>
              <p:tags r:id="rId5"/>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a:extLst>
              <a:ext uri="{FF2B5EF4-FFF2-40B4-BE49-F238E27FC236}">
                <a16:creationId xmlns:a16="http://schemas.microsoft.com/office/drawing/2014/main" id="{1C9E5331-3F34-4E1E-9A9D-9DBBF61D981B}"/>
              </a:ext>
            </a:extLst>
          </p:cNvPr>
          <p:cNvSpPr txBox="1"/>
          <p:nvPr>
            <p:custDataLst>
              <p:tags r:id="rId6"/>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 name="Title 1">
            <a:extLst>
              <a:ext uri="{FF2B5EF4-FFF2-40B4-BE49-F238E27FC236}">
                <a16:creationId xmlns:a16="http://schemas.microsoft.com/office/drawing/2014/main" id="{9A2A9805-62BE-4C31-8A35-16B53C254CAC}"/>
              </a:ext>
            </a:extLst>
          </p:cNvPr>
          <p:cNvSpPr>
            <a:spLocks noGrp="1"/>
          </p:cNvSpPr>
          <p:nvPr>
            <p:ph type="title" hasCustomPrompt="1"/>
            <p:custDataLst>
              <p:tags r:id="rId7"/>
            </p:custDataLst>
          </p:nvPr>
        </p:nvSpPr>
        <p:spPr>
          <a:xfrm>
            <a:off x="457200" y="0"/>
            <a:ext cx="7772400" cy="1005840"/>
          </a:xfrm>
        </p:spPr>
        <p:txBody>
          <a:bodyPr/>
          <a:lstStyle>
            <a:lvl1pPr>
              <a:defRPr/>
            </a:lvl1pPr>
          </a:lstStyle>
          <a:p>
            <a:r>
              <a:t>Click to Add a Title</a:t>
            </a:r>
          </a:p>
        </p:txBody>
      </p:sp>
      <p:sp>
        <p:nvSpPr>
          <p:cNvPr id="10" name="ConStatement"/>
          <p:cNvSpPr txBox="1"/>
          <p:nvPr userDrawn="1">
            <p:custDataLst>
              <p:tags r:id="rId8"/>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5256">
          <p15:clr>
            <a:srgbClr val="5ACBF0"/>
          </p15:clr>
        </p15:guide>
        <p15:guide id="5" orient="horz" pos="1152">
          <p15:clr>
            <a:srgbClr val="5ACBF0"/>
          </p15:clr>
        </p15:guide>
        <p15:guide id="6" orient="horz" pos="720">
          <p15:clr>
            <a:srgbClr val="5ACBF0"/>
          </p15:clr>
        </p15:guide>
        <p15:guide id="8" pos="7536">
          <p15:clr>
            <a:srgbClr val="5ACBF0"/>
          </p15:clr>
        </p15:guide>
        <p15:guide id="9" pos="288">
          <p15:clr>
            <a:srgbClr val="5ACBF0"/>
          </p15:clr>
        </p15:guide>
        <p15:guide id="10" orient="horz" pos="38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tags" Target="../tags/tag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7.xml"/><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8"/>
            </p:custDataLst>
          </p:nvPr>
        </p:nvSpPr>
        <p:spPr>
          <a:xfrm>
            <a:off x="457200" y="0"/>
            <a:ext cx="11277922" cy="1005840"/>
          </a:xfrm>
          <a:prstGeom prst="rect">
            <a:avLst/>
          </a:prstGeom>
        </p:spPr>
        <p:txBody>
          <a:bodyPr vert="horz" lIns="91440" tIns="45720" rIns="91440" bIns="45720" rtlCol="0" anchor="b">
            <a:normAutofit/>
          </a:bodyPr>
          <a:lstStyle/>
          <a:p>
            <a:r>
              <a:rPr lang="en-US" altLang="zh-TW"/>
              <a:t>Click to edit Master title style</a:t>
            </a:r>
            <a:endParaRPr/>
          </a:p>
        </p:txBody>
      </p:sp>
      <p:sp>
        <p:nvSpPr>
          <p:cNvPr id="3" name="Text Placeholder 2"/>
          <p:cNvSpPr>
            <a:spLocks noGrp="1"/>
          </p:cNvSpPr>
          <p:nvPr>
            <p:ph type="body" idx="1"/>
            <p:custDataLst>
              <p:tags r:id="rId19"/>
            </p:custDataLst>
          </p:nvPr>
        </p:nvSpPr>
        <p:spPr>
          <a:xfrm>
            <a:off x="456555" y="1554480"/>
            <a:ext cx="11278244" cy="4846320"/>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8" name="TextBox 7"/>
          <p:cNvSpPr txBox="1"/>
          <p:nvPr>
            <p:custDataLst>
              <p:tags r:id="rId20"/>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p:cNvSpPr txBox="1"/>
          <p:nvPr>
            <p:custDataLst>
              <p:tags r:id="rId21"/>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6" name="TaggedShape" hidden="1"/>
          <p:cNvSpPr/>
          <p:nvPr>
            <p:custDataLst>
              <p:tags r:id="rId22"/>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4" name="Freeform: Shape 23">
            <a:extLst>
              <a:ext uri="{FF2B5EF4-FFF2-40B4-BE49-F238E27FC236}">
                <a16:creationId xmlns:a16="http://schemas.microsoft.com/office/drawing/2014/main" id="{82E1CD3D-0785-471B-BAE5-08555AEDFFE1}"/>
              </a:ext>
            </a:extLst>
          </p:cNvPr>
          <p:cNvSpPr/>
          <p:nvPr>
            <p:custDataLst>
              <p:tags r:id="rId23"/>
            </p:custDataLst>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0" name="Group 19">
            <a:extLst>
              <a:ext uri="{FF2B5EF4-FFF2-40B4-BE49-F238E27FC236}">
                <a16:creationId xmlns:a16="http://schemas.microsoft.com/office/drawing/2014/main" id="{F76697F3-762D-46B7-99A9-FC99BACEA1D9}"/>
              </a:ext>
            </a:extLst>
          </p:cNvPr>
          <p:cNvGrpSpPr/>
          <p:nvPr>
            <p:custDataLst>
              <p:tags r:id="rId24"/>
            </p:custDataLst>
          </p:nvPr>
        </p:nvGrpSpPr>
        <p:grpSpPr>
          <a:xfrm>
            <a:off x="521037" y="6675438"/>
            <a:ext cx="629606" cy="136522"/>
            <a:chOff x="973138" y="5000626"/>
            <a:chExt cx="3506788" cy="760412"/>
          </a:xfrm>
          <a:solidFill>
            <a:schemeClr val="accent1"/>
          </a:solidFill>
        </p:grpSpPr>
        <p:sp>
          <p:nvSpPr>
            <p:cNvPr id="21" name="Freeform 6">
              <a:extLst>
                <a:ext uri="{FF2B5EF4-FFF2-40B4-BE49-F238E27FC236}">
                  <a16:creationId xmlns:a16="http://schemas.microsoft.com/office/drawing/2014/main" id="{A7F995B9-BF5C-4B9E-8420-8A2435F1761F}"/>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2" name="Freeform 7">
              <a:extLst>
                <a:ext uri="{FF2B5EF4-FFF2-40B4-BE49-F238E27FC236}">
                  <a16:creationId xmlns:a16="http://schemas.microsoft.com/office/drawing/2014/main" id="{8EB0E47A-89A6-4FD7-8F51-FE17837B73CD}"/>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3" name="Freeform 8">
              <a:extLst>
                <a:ext uri="{FF2B5EF4-FFF2-40B4-BE49-F238E27FC236}">
                  <a16:creationId xmlns:a16="http://schemas.microsoft.com/office/drawing/2014/main" id="{FBC1E66F-DD23-4685-940A-C2473B0B1F1D}"/>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8" name="Freeform 9">
              <a:extLst>
                <a:ext uri="{FF2B5EF4-FFF2-40B4-BE49-F238E27FC236}">
                  <a16:creationId xmlns:a16="http://schemas.microsoft.com/office/drawing/2014/main" id="{BDAA7C14-604D-4CDA-93E7-DCA1491A8870}"/>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9" name="Freeform 10">
              <a:extLst>
                <a:ext uri="{FF2B5EF4-FFF2-40B4-BE49-F238E27FC236}">
                  <a16:creationId xmlns:a16="http://schemas.microsoft.com/office/drawing/2014/main" id="{7F114B91-7375-44C1-9E6B-B8A4FC6838CD}"/>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0" name="Freeform 11">
              <a:extLst>
                <a:ext uri="{FF2B5EF4-FFF2-40B4-BE49-F238E27FC236}">
                  <a16:creationId xmlns:a16="http://schemas.microsoft.com/office/drawing/2014/main" id="{F8F21352-67EA-4F56-9534-D9D498CA4DA5}"/>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1" name="Freeform 12">
              <a:extLst>
                <a:ext uri="{FF2B5EF4-FFF2-40B4-BE49-F238E27FC236}">
                  <a16:creationId xmlns:a16="http://schemas.microsoft.com/office/drawing/2014/main" id="{93E305D8-5E4F-46CD-8514-9F9A38B6E582}"/>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2" name="Freeform 13">
              <a:extLst>
                <a:ext uri="{FF2B5EF4-FFF2-40B4-BE49-F238E27FC236}">
                  <a16:creationId xmlns:a16="http://schemas.microsoft.com/office/drawing/2014/main" id="{CE1627C1-33EF-40D9-A63C-307FA5E912FC}"/>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3" name="Freeform 14">
              <a:extLst>
                <a:ext uri="{FF2B5EF4-FFF2-40B4-BE49-F238E27FC236}">
                  <a16:creationId xmlns:a16="http://schemas.microsoft.com/office/drawing/2014/main" id="{0D9F3EE9-A06C-4BEA-8C1C-047AA29FD60B}"/>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4" name="Freeform 15">
              <a:extLst>
                <a:ext uri="{FF2B5EF4-FFF2-40B4-BE49-F238E27FC236}">
                  <a16:creationId xmlns:a16="http://schemas.microsoft.com/office/drawing/2014/main" id="{F5E30233-CE36-47C9-811B-877B122CC630}"/>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5" name="Freeform 16">
              <a:extLst>
                <a:ext uri="{FF2B5EF4-FFF2-40B4-BE49-F238E27FC236}">
                  <a16:creationId xmlns:a16="http://schemas.microsoft.com/office/drawing/2014/main" id="{D55B8220-36A8-442E-B5A9-78899F0A6EE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cSld>
  <p:clrMap bg1="lt1" tx1="dk1" bg2="lt2" tx2="dk2" accent1="accent1" accent2="accent2" accent3="accent3" accent4="accent4" accent5="accent5" accent6="accent6" hlink="hlink" folHlink="folHlink"/>
  <p:sldLayoutIdLst>
    <p:sldLayoutId id="2147483660" r:id="rId1"/>
    <p:sldLayoutId id="2147483675" r:id="rId2"/>
    <p:sldLayoutId id="2147483676" r:id="rId3"/>
    <p:sldLayoutId id="2147483661" r:id="rId4"/>
    <p:sldLayoutId id="2147483678" r:id="rId5"/>
    <p:sldLayoutId id="2147483677" r:id="rId6"/>
    <p:sldLayoutId id="2147483679" r:id="rId7"/>
    <p:sldLayoutId id="2147483663" r:id="rId8"/>
    <p:sldLayoutId id="2147483669" r:id="rId9"/>
    <p:sldLayoutId id="2147483655" r:id="rId10"/>
    <p:sldLayoutId id="2147483662" r:id="rId11"/>
    <p:sldLayoutId id="2147483651" r:id="rId12"/>
    <p:sldLayoutId id="2147483671" r:id="rId13"/>
    <p:sldLayoutId id="2147483672" r:id="rId14"/>
    <p:sldLayoutId id="2147483659" r:id="rId15"/>
    <p:sldLayoutId id="2147483680" r:id="rId16"/>
  </p:sldLayoutIdLst>
  <p:hf hdr="0" ftr="0" dt="0"/>
  <p:txStyles>
    <p:title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rive.google.com/drive/folders/15gbcCkZDxUxflTWtAprPqlHkD5nbxKjP?usp=shar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foss-for-synopsys-dwc-arc-processors/toolchain/release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32.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9.xml.rels><?xml version="1.0" encoding="UTF-8" standalone="yes"?>
<Relationships xmlns="http://schemas.openxmlformats.org/package/2006/relationships"><Relationship Id="rId3" Type="http://schemas.openxmlformats.org/officeDocument/2006/relationships/hyperlink" Target="https://cygwin.com/install.html"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67369E-50B9-489B-897C-533AB8D3484C}"/>
              </a:ext>
            </a:extLst>
          </p:cNvPr>
          <p:cNvSpPr>
            <a:spLocks noGrp="1"/>
          </p:cNvSpPr>
          <p:nvPr>
            <p:ph type="body" sz="quarter" idx="10"/>
          </p:nvPr>
        </p:nvSpPr>
        <p:spPr>
          <a:xfrm>
            <a:off x="456698" y="4124325"/>
            <a:ext cx="6401302" cy="1110737"/>
          </a:xfrm>
        </p:spPr>
        <p:txBody>
          <a:bodyPr>
            <a:normAutofit fontScale="92500" lnSpcReduction="20000"/>
          </a:bodyPr>
          <a:lstStyle/>
          <a:p>
            <a:r>
              <a:rPr lang="zh-TW" altLang="en-US" dirty="0"/>
              <a:t>主辦單位：國立清華大學電機系、新思科技</a:t>
            </a:r>
            <a:endParaRPr lang="en-US" altLang="zh-TW" dirty="0"/>
          </a:p>
          <a:p>
            <a:r>
              <a:rPr lang="zh-TW" altLang="en-US" dirty="0"/>
              <a:t>協辦單位：智慧製造電子應用聯盟</a:t>
            </a:r>
            <a:endParaRPr lang="en-US" altLang="zh-TW" dirty="0"/>
          </a:p>
          <a:p>
            <a:r>
              <a:rPr lang="zh-TW" altLang="en-US" dirty="0"/>
              <a:t>指導單位：教育部資訊及科技教育司</a:t>
            </a:r>
            <a:endParaRPr lang="en-US" dirty="0"/>
          </a:p>
        </p:txBody>
      </p:sp>
      <p:sp>
        <p:nvSpPr>
          <p:cNvPr id="4" name="Subtitle 3">
            <a:extLst>
              <a:ext uri="{FF2B5EF4-FFF2-40B4-BE49-F238E27FC236}">
                <a16:creationId xmlns:a16="http://schemas.microsoft.com/office/drawing/2014/main" id="{E77041CB-0015-4473-BA18-07F260E5006D}"/>
              </a:ext>
            </a:extLst>
          </p:cNvPr>
          <p:cNvSpPr>
            <a:spLocks noGrp="1"/>
          </p:cNvSpPr>
          <p:nvPr>
            <p:ph type="subTitle" idx="1"/>
          </p:nvPr>
        </p:nvSpPr>
        <p:spPr/>
        <p:txBody>
          <a:bodyPr/>
          <a:lstStyle/>
          <a:p>
            <a:r>
              <a:rPr lang="en-US" dirty="0"/>
              <a:t>Tutorial 1</a:t>
            </a:r>
            <a:r>
              <a:rPr lang="zh-TW" altLang="en-US" dirty="0"/>
              <a:t> </a:t>
            </a:r>
            <a:r>
              <a:rPr lang="en-US" dirty="0"/>
              <a:t>– Environment Installation</a:t>
            </a:r>
          </a:p>
        </p:txBody>
      </p:sp>
      <p:sp>
        <p:nvSpPr>
          <p:cNvPr id="5" name="Title 4">
            <a:extLst>
              <a:ext uri="{FF2B5EF4-FFF2-40B4-BE49-F238E27FC236}">
                <a16:creationId xmlns:a16="http://schemas.microsoft.com/office/drawing/2014/main" id="{10C6ABDF-DD93-4C4C-9BB7-04AF402B1BAA}"/>
              </a:ext>
            </a:extLst>
          </p:cNvPr>
          <p:cNvSpPr>
            <a:spLocks noGrp="1"/>
          </p:cNvSpPr>
          <p:nvPr>
            <p:ph type="ctrTitle"/>
          </p:nvPr>
        </p:nvSpPr>
        <p:spPr>
          <a:xfrm>
            <a:off x="456555" y="1147394"/>
            <a:ext cx="11506845" cy="1828800"/>
          </a:xfrm>
        </p:spPr>
        <p:txBody>
          <a:bodyPr/>
          <a:lstStyle/>
          <a:p>
            <a:r>
              <a:rPr lang="en-US" dirty="0"/>
              <a:t>Workshop on Synopsys ARC CPU with </a:t>
            </a:r>
            <a:r>
              <a:rPr lang="en-US" dirty="0" err="1"/>
              <a:t>TensorFlow</a:t>
            </a:r>
            <a:r>
              <a:rPr lang="en-US" dirty="0"/>
              <a:t> Lite</a:t>
            </a:r>
          </a:p>
        </p:txBody>
      </p:sp>
    </p:spTree>
    <p:custDataLst>
      <p:tags r:id="rId1"/>
    </p:custDataLst>
    <p:extLst>
      <p:ext uri="{BB962C8B-B14F-4D97-AF65-F5344CB8AC3E}">
        <p14:creationId xmlns:p14="http://schemas.microsoft.com/office/powerpoint/2010/main" val="2006985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5A1FE0-20C3-4ACD-9332-5F443A7C4ECF}"/>
              </a:ext>
            </a:extLst>
          </p:cNvPr>
          <p:cNvSpPr>
            <a:spLocks noGrp="1"/>
          </p:cNvSpPr>
          <p:nvPr>
            <p:ph type="title"/>
          </p:nvPr>
        </p:nvSpPr>
        <p:spPr>
          <a:xfrm>
            <a:off x="457200" y="-1"/>
            <a:ext cx="11277922" cy="1005840"/>
          </a:xfrm>
        </p:spPr>
        <p:txBody>
          <a:bodyPr>
            <a:normAutofit/>
          </a:bodyPr>
          <a:lstStyle/>
          <a:p>
            <a:r>
              <a:rPr lang="en-US" altLang="zh-TW" sz="4400" dirty="0"/>
              <a:t>Cygwin64 installation</a:t>
            </a:r>
            <a:endParaRPr lang="zh-TW" altLang="en-US" sz="4400" dirty="0"/>
          </a:p>
        </p:txBody>
      </p:sp>
      <p:pic>
        <p:nvPicPr>
          <p:cNvPr id="3" name="圖片 2">
            <a:extLst>
              <a:ext uri="{FF2B5EF4-FFF2-40B4-BE49-F238E27FC236}">
                <a16:creationId xmlns:a16="http://schemas.microsoft.com/office/drawing/2014/main" id="{5C4089DD-037A-41A8-918C-1772D02713C4}"/>
              </a:ext>
            </a:extLst>
          </p:cNvPr>
          <p:cNvPicPr>
            <a:picLocks noChangeAspect="1"/>
          </p:cNvPicPr>
          <p:nvPr/>
        </p:nvPicPr>
        <p:blipFill>
          <a:blip r:embed="rId2"/>
          <a:stretch>
            <a:fillRect/>
          </a:stretch>
        </p:blipFill>
        <p:spPr>
          <a:xfrm>
            <a:off x="636077" y="1901287"/>
            <a:ext cx="4953000" cy="3752850"/>
          </a:xfrm>
          <a:prstGeom prst="rect">
            <a:avLst/>
          </a:prstGeom>
        </p:spPr>
      </p:pic>
      <p:pic>
        <p:nvPicPr>
          <p:cNvPr id="4" name="圖片 3">
            <a:extLst>
              <a:ext uri="{FF2B5EF4-FFF2-40B4-BE49-F238E27FC236}">
                <a16:creationId xmlns:a16="http://schemas.microsoft.com/office/drawing/2014/main" id="{0DC838E1-A241-4FF5-AA84-8412C67C45D2}"/>
              </a:ext>
            </a:extLst>
          </p:cNvPr>
          <p:cNvPicPr>
            <a:picLocks noChangeAspect="1"/>
          </p:cNvPicPr>
          <p:nvPr/>
        </p:nvPicPr>
        <p:blipFill rotWithShape="1">
          <a:blip r:embed="rId3"/>
          <a:srcRect l="2072"/>
          <a:stretch/>
        </p:blipFill>
        <p:spPr>
          <a:xfrm>
            <a:off x="5945053" y="1901287"/>
            <a:ext cx="4953000" cy="3752850"/>
          </a:xfrm>
          <a:prstGeom prst="rect">
            <a:avLst/>
          </a:prstGeom>
        </p:spPr>
      </p:pic>
      <p:sp>
        <p:nvSpPr>
          <p:cNvPr id="5" name="矩形 4">
            <a:extLst>
              <a:ext uri="{FF2B5EF4-FFF2-40B4-BE49-F238E27FC236}">
                <a16:creationId xmlns:a16="http://schemas.microsoft.com/office/drawing/2014/main" id="{FF7592B8-F9D4-4F8C-BA63-294AEECCE1C6}"/>
              </a:ext>
            </a:extLst>
          </p:cNvPr>
          <p:cNvSpPr/>
          <p:nvPr/>
        </p:nvSpPr>
        <p:spPr>
          <a:xfrm>
            <a:off x="3713965" y="5285831"/>
            <a:ext cx="927778"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0DC8898B-6180-4FC3-88C7-50FCAFD66E5B}"/>
              </a:ext>
            </a:extLst>
          </p:cNvPr>
          <p:cNvSpPr/>
          <p:nvPr/>
        </p:nvSpPr>
        <p:spPr>
          <a:xfrm>
            <a:off x="9011802" y="5307404"/>
            <a:ext cx="927778"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469463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457200" y="1664776"/>
            <a:ext cx="5238750" cy="3962400"/>
          </a:xfrm>
          <a:prstGeom prst="rect">
            <a:avLst/>
          </a:prstGeom>
        </p:spPr>
      </p:pic>
      <p:sp>
        <p:nvSpPr>
          <p:cNvPr id="2" name="標題 1">
            <a:extLst>
              <a:ext uri="{FF2B5EF4-FFF2-40B4-BE49-F238E27FC236}">
                <a16:creationId xmlns:a16="http://schemas.microsoft.com/office/drawing/2014/main" id="{8F5A1FE0-20C3-4ACD-9332-5F443A7C4ECF}"/>
              </a:ext>
            </a:extLst>
          </p:cNvPr>
          <p:cNvSpPr>
            <a:spLocks noGrp="1"/>
          </p:cNvSpPr>
          <p:nvPr>
            <p:ph type="title"/>
          </p:nvPr>
        </p:nvSpPr>
        <p:spPr>
          <a:xfrm>
            <a:off x="457200" y="-1"/>
            <a:ext cx="11277922" cy="1005840"/>
          </a:xfrm>
        </p:spPr>
        <p:txBody>
          <a:bodyPr>
            <a:normAutofit/>
          </a:bodyPr>
          <a:lstStyle/>
          <a:p>
            <a:r>
              <a:rPr lang="en-US" altLang="zh-TW" sz="4400" dirty="0"/>
              <a:t>Cygwin64 installation</a:t>
            </a:r>
            <a:endParaRPr lang="zh-TW" altLang="en-US" sz="4400" dirty="0"/>
          </a:p>
        </p:txBody>
      </p:sp>
      <p:sp>
        <p:nvSpPr>
          <p:cNvPr id="5" name="矩形 4">
            <a:extLst>
              <a:ext uri="{FF2B5EF4-FFF2-40B4-BE49-F238E27FC236}">
                <a16:creationId xmlns:a16="http://schemas.microsoft.com/office/drawing/2014/main" id="{FF7592B8-F9D4-4F8C-BA63-294AEECCE1C6}"/>
              </a:ext>
            </a:extLst>
          </p:cNvPr>
          <p:cNvSpPr/>
          <p:nvPr/>
        </p:nvSpPr>
        <p:spPr>
          <a:xfrm>
            <a:off x="3675219" y="5145436"/>
            <a:ext cx="904530" cy="3496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8" name="圖片 7"/>
          <p:cNvPicPr>
            <a:picLocks noChangeAspect="1"/>
          </p:cNvPicPr>
          <p:nvPr/>
        </p:nvPicPr>
        <p:blipFill>
          <a:blip r:embed="rId3"/>
          <a:stretch>
            <a:fillRect/>
          </a:stretch>
        </p:blipFill>
        <p:spPr>
          <a:xfrm>
            <a:off x="5826094" y="1664776"/>
            <a:ext cx="5276850" cy="3990975"/>
          </a:xfrm>
          <a:prstGeom prst="rect">
            <a:avLst/>
          </a:prstGeom>
        </p:spPr>
      </p:pic>
      <p:sp>
        <p:nvSpPr>
          <p:cNvPr id="9" name="矩形 8">
            <a:extLst>
              <a:ext uri="{FF2B5EF4-FFF2-40B4-BE49-F238E27FC236}">
                <a16:creationId xmlns:a16="http://schemas.microsoft.com/office/drawing/2014/main" id="{FF7592B8-F9D4-4F8C-BA63-294AEECCE1C6}"/>
              </a:ext>
            </a:extLst>
          </p:cNvPr>
          <p:cNvSpPr/>
          <p:nvPr/>
        </p:nvSpPr>
        <p:spPr>
          <a:xfrm>
            <a:off x="9073795" y="5160934"/>
            <a:ext cx="904530" cy="3496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125877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5A1FE0-20C3-4ACD-9332-5F443A7C4ECF}"/>
              </a:ext>
            </a:extLst>
          </p:cNvPr>
          <p:cNvSpPr>
            <a:spLocks noGrp="1"/>
          </p:cNvSpPr>
          <p:nvPr>
            <p:ph type="title"/>
          </p:nvPr>
        </p:nvSpPr>
        <p:spPr>
          <a:xfrm>
            <a:off x="457200" y="-1"/>
            <a:ext cx="11277922" cy="1005840"/>
          </a:xfrm>
        </p:spPr>
        <p:txBody>
          <a:bodyPr>
            <a:normAutofit/>
          </a:bodyPr>
          <a:lstStyle/>
          <a:p>
            <a:r>
              <a:rPr lang="en-US" altLang="zh-TW" sz="4400" dirty="0"/>
              <a:t>Cygwin64 installation</a:t>
            </a:r>
            <a:endParaRPr lang="zh-TW" altLang="en-US" sz="4400" dirty="0"/>
          </a:p>
        </p:txBody>
      </p:sp>
      <p:pic>
        <p:nvPicPr>
          <p:cNvPr id="3" name="圖片 2"/>
          <p:cNvPicPr>
            <a:picLocks noChangeAspect="1"/>
          </p:cNvPicPr>
          <p:nvPr/>
        </p:nvPicPr>
        <p:blipFill>
          <a:blip r:embed="rId2"/>
          <a:stretch>
            <a:fillRect/>
          </a:stretch>
        </p:blipFill>
        <p:spPr>
          <a:xfrm>
            <a:off x="457200" y="1786471"/>
            <a:ext cx="5248275" cy="3990975"/>
          </a:xfrm>
          <a:prstGeom prst="rect">
            <a:avLst/>
          </a:prstGeom>
        </p:spPr>
      </p:pic>
      <p:sp>
        <p:nvSpPr>
          <p:cNvPr id="5" name="矩形 4">
            <a:extLst>
              <a:ext uri="{FF2B5EF4-FFF2-40B4-BE49-F238E27FC236}">
                <a16:creationId xmlns:a16="http://schemas.microsoft.com/office/drawing/2014/main" id="{FF7592B8-F9D4-4F8C-BA63-294AEECCE1C6}"/>
              </a:ext>
            </a:extLst>
          </p:cNvPr>
          <p:cNvSpPr/>
          <p:nvPr/>
        </p:nvSpPr>
        <p:spPr>
          <a:xfrm>
            <a:off x="3675218" y="5277172"/>
            <a:ext cx="904530" cy="3496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 name="圖片 3"/>
          <p:cNvPicPr>
            <a:picLocks noChangeAspect="1"/>
          </p:cNvPicPr>
          <p:nvPr/>
        </p:nvPicPr>
        <p:blipFill>
          <a:blip r:embed="rId3"/>
          <a:stretch>
            <a:fillRect/>
          </a:stretch>
        </p:blipFill>
        <p:spPr>
          <a:xfrm>
            <a:off x="6096161" y="1786471"/>
            <a:ext cx="5219700" cy="3971925"/>
          </a:xfrm>
          <a:prstGeom prst="rect">
            <a:avLst/>
          </a:prstGeom>
        </p:spPr>
      </p:pic>
      <p:sp>
        <p:nvSpPr>
          <p:cNvPr id="9" name="矩形 8">
            <a:extLst>
              <a:ext uri="{FF2B5EF4-FFF2-40B4-BE49-F238E27FC236}">
                <a16:creationId xmlns:a16="http://schemas.microsoft.com/office/drawing/2014/main" id="{FF7592B8-F9D4-4F8C-BA63-294AEECCE1C6}"/>
              </a:ext>
            </a:extLst>
          </p:cNvPr>
          <p:cNvSpPr/>
          <p:nvPr/>
        </p:nvSpPr>
        <p:spPr>
          <a:xfrm>
            <a:off x="9299721" y="5277171"/>
            <a:ext cx="904530" cy="3496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矩形 9">
            <a:extLst>
              <a:ext uri="{FF2B5EF4-FFF2-40B4-BE49-F238E27FC236}">
                <a16:creationId xmlns:a16="http://schemas.microsoft.com/office/drawing/2014/main" id="{FF7592B8-F9D4-4F8C-BA63-294AEECCE1C6}"/>
              </a:ext>
            </a:extLst>
          </p:cNvPr>
          <p:cNvSpPr/>
          <p:nvPr/>
        </p:nvSpPr>
        <p:spPr>
          <a:xfrm>
            <a:off x="7166120" y="2911097"/>
            <a:ext cx="2543568" cy="20406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467499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5A1FE0-20C3-4ACD-9332-5F443A7C4ECF}"/>
              </a:ext>
            </a:extLst>
          </p:cNvPr>
          <p:cNvSpPr>
            <a:spLocks noGrp="1"/>
          </p:cNvSpPr>
          <p:nvPr>
            <p:ph type="title"/>
          </p:nvPr>
        </p:nvSpPr>
        <p:spPr>
          <a:xfrm>
            <a:off x="457200" y="-1"/>
            <a:ext cx="11277922" cy="1005840"/>
          </a:xfrm>
        </p:spPr>
        <p:txBody>
          <a:bodyPr>
            <a:normAutofit/>
          </a:bodyPr>
          <a:lstStyle/>
          <a:p>
            <a:r>
              <a:rPr lang="en-US" altLang="zh-TW" sz="4400" dirty="0"/>
              <a:t>Cygwin64 installation</a:t>
            </a:r>
            <a:endParaRPr lang="zh-TW" altLang="en-US" sz="4400" dirty="0"/>
          </a:p>
        </p:txBody>
      </p:sp>
      <p:pic>
        <p:nvPicPr>
          <p:cNvPr id="6" name="圖片 5"/>
          <p:cNvPicPr>
            <a:picLocks noChangeAspect="1"/>
          </p:cNvPicPr>
          <p:nvPr/>
        </p:nvPicPr>
        <p:blipFill>
          <a:blip r:embed="rId2"/>
          <a:stretch>
            <a:fillRect/>
          </a:stretch>
        </p:blipFill>
        <p:spPr>
          <a:xfrm>
            <a:off x="1698164" y="1307342"/>
            <a:ext cx="8205253" cy="5194909"/>
          </a:xfrm>
          <a:prstGeom prst="rect">
            <a:avLst/>
          </a:prstGeom>
        </p:spPr>
      </p:pic>
      <p:sp>
        <p:nvSpPr>
          <p:cNvPr id="5" name="矩形 4">
            <a:extLst>
              <a:ext uri="{FF2B5EF4-FFF2-40B4-BE49-F238E27FC236}">
                <a16:creationId xmlns:a16="http://schemas.microsoft.com/office/drawing/2014/main" id="{FF7592B8-F9D4-4F8C-BA63-294AEECCE1C6}"/>
              </a:ext>
            </a:extLst>
          </p:cNvPr>
          <p:cNvSpPr/>
          <p:nvPr/>
        </p:nvSpPr>
        <p:spPr>
          <a:xfrm>
            <a:off x="2109890" y="1983783"/>
            <a:ext cx="780545" cy="2634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矩形 10">
            <a:extLst>
              <a:ext uri="{FF2B5EF4-FFF2-40B4-BE49-F238E27FC236}">
                <a16:creationId xmlns:a16="http://schemas.microsoft.com/office/drawing/2014/main" id="{FF7592B8-F9D4-4F8C-BA63-294AEECCE1C6}"/>
              </a:ext>
            </a:extLst>
          </p:cNvPr>
          <p:cNvSpPr/>
          <p:nvPr/>
        </p:nvSpPr>
        <p:spPr>
          <a:xfrm>
            <a:off x="3214106" y="1983783"/>
            <a:ext cx="730214" cy="2634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文字方塊 6"/>
          <p:cNvSpPr txBox="1"/>
          <p:nvPr/>
        </p:nvSpPr>
        <p:spPr>
          <a:xfrm>
            <a:off x="6307810" y="805784"/>
            <a:ext cx="4207789" cy="400110"/>
          </a:xfrm>
          <a:prstGeom prst="rect">
            <a:avLst/>
          </a:prstGeom>
          <a:noFill/>
        </p:spPr>
        <p:txBody>
          <a:bodyPr wrap="square" rtlCol="0">
            <a:spAutoFit/>
          </a:bodyPr>
          <a:lstStyle/>
          <a:p>
            <a:pPr algn="l"/>
            <a:r>
              <a:rPr lang="en-US" altLang="zh-TW" sz="2000" dirty="0"/>
              <a:t>Search: </a:t>
            </a:r>
            <a:r>
              <a:rPr lang="en-US" altLang="zh-TW" sz="2000" dirty="0" err="1"/>
              <a:t>git</a:t>
            </a:r>
            <a:r>
              <a:rPr lang="en-US" altLang="zh-TW" sz="2000" dirty="0"/>
              <a:t> , </a:t>
            </a:r>
            <a:r>
              <a:rPr lang="en-US" altLang="zh-TW" sz="2000" dirty="0" err="1"/>
              <a:t>xxd</a:t>
            </a:r>
            <a:r>
              <a:rPr lang="en-US" altLang="zh-TW" sz="2000" dirty="0"/>
              <a:t>, make, unzip, curl</a:t>
            </a:r>
            <a:endParaRPr lang="zh-TW" altLang="en-US" sz="2000" dirty="0"/>
          </a:p>
        </p:txBody>
      </p:sp>
      <p:cxnSp>
        <p:nvCxnSpPr>
          <p:cNvPr id="12" name="直線單箭頭接點 11"/>
          <p:cNvCxnSpPr>
            <a:stCxn id="11" idx="3"/>
          </p:cNvCxnSpPr>
          <p:nvPr/>
        </p:nvCxnSpPr>
        <p:spPr>
          <a:xfrm flipV="1">
            <a:off x="3944320" y="1005839"/>
            <a:ext cx="2332494" cy="11096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660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5A1FE0-20C3-4ACD-9332-5F443A7C4ECF}"/>
              </a:ext>
            </a:extLst>
          </p:cNvPr>
          <p:cNvSpPr>
            <a:spLocks noGrp="1"/>
          </p:cNvSpPr>
          <p:nvPr>
            <p:ph type="title"/>
          </p:nvPr>
        </p:nvSpPr>
        <p:spPr>
          <a:xfrm>
            <a:off x="457200" y="-1"/>
            <a:ext cx="11277922" cy="1005840"/>
          </a:xfrm>
        </p:spPr>
        <p:txBody>
          <a:bodyPr>
            <a:normAutofit/>
          </a:bodyPr>
          <a:lstStyle/>
          <a:p>
            <a:r>
              <a:rPr lang="en-US" altLang="zh-TW" sz="4400" dirty="0"/>
              <a:t>Cygwin64 installation</a:t>
            </a:r>
            <a:endParaRPr lang="zh-TW" altLang="en-US" sz="4400" dirty="0"/>
          </a:p>
        </p:txBody>
      </p:sp>
      <p:grpSp>
        <p:nvGrpSpPr>
          <p:cNvPr id="17" name="群組 16"/>
          <p:cNvGrpSpPr/>
          <p:nvPr/>
        </p:nvGrpSpPr>
        <p:grpSpPr>
          <a:xfrm>
            <a:off x="148284" y="1166242"/>
            <a:ext cx="8125874" cy="5141164"/>
            <a:chOff x="520243" y="1142995"/>
            <a:chExt cx="8125874" cy="5141164"/>
          </a:xfrm>
        </p:grpSpPr>
        <p:pic>
          <p:nvPicPr>
            <p:cNvPr id="4" name="圖片 3"/>
            <p:cNvPicPr>
              <a:picLocks noChangeAspect="1"/>
            </p:cNvPicPr>
            <p:nvPr/>
          </p:nvPicPr>
          <p:blipFill>
            <a:blip r:embed="rId2"/>
            <a:stretch>
              <a:fillRect/>
            </a:stretch>
          </p:blipFill>
          <p:spPr>
            <a:xfrm>
              <a:off x="520243" y="1142995"/>
              <a:ext cx="8125874" cy="5141164"/>
            </a:xfrm>
            <a:prstGeom prst="rect">
              <a:avLst/>
            </a:prstGeom>
          </p:spPr>
        </p:pic>
        <p:sp>
          <p:nvSpPr>
            <p:cNvPr id="10" name="矩形 9">
              <a:extLst>
                <a:ext uri="{FF2B5EF4-FFF2-40B4-BE49-F238E27FC236}">
                  <a16:creationId xmlns:a16="http://schemas.microsoft.com/office/drawing/2014/main" id="{FBFAF884-3F6A-4170-942E-5D28F5F541CF}"/>
                </a:ext>
              </a:extLst>
            </p:cNvPr>
            <p:cNvSpPr/>
            <p:nvPr/>
          </p:nvSpPr>
          <p:spPr>
            <a:xfrm>
              <a:off x="4443696" y="2967926"/>
              <a:ext cx="170482" cy="1782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FBFAF884-3F6A-4170-942E-5D28F5F541CF}"/>
                </a:ext>
              </a:extLst>
            </p:cNvPr>
            <p:cNvSpPr/>
            <p:nvPr/>
          </p:nvSpPr>
          <p:spPr>
            <a:xfrm>
              <a:off x="4618496" y="2967929"/>
              <a:ext cx="185979" cy="1782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群組 17"/>
          <p:cNvGrpSpPr/>
          <p:nvPr/>
        </p:nvGrpSpPr>
        <p:grpSpPr>
          <a:xfrm>
            <a:off x="8367794" y="2712848"/>
            <a:ext cx="3744131" cy="2862322"/>
            <a:chOff x="8537631" y="2061920"/>
            <a:chExt cx="3654369" cy="2862322"/>
          </a:xfrm>
        </p:grpSpPr>
        <p:sp>
          <p:nvSpPr>
            <p:cNvPr id="9" name="文字方塊 8"/>
            <p:cNvSpPr txBox="1"/>
            <p:nvPr/>
          </p:nvSpPr>
          <p:spPr>
            <a:xfrm>
              <a:off x="8537631" y="2061920"/>
              <a:ext cx="3654369" cy="2862322"/>
            </a:xfrm>
            <a:prstGeom prst="rect">
              <a:avLst/>
            </a:prstGeom>
            <a:noFill/>
          </p:spPr>
          <p:txBody>
            <a:bodyPr wrap="square" rtlCol="0">
              <a:spAutoFit/>
            </a:bodyPr>
            <a:lstStyle/>
            <a:p>
              <a:pPr algn="l"/>
              <a:r>
                <a:rPr lang="en-US" altLang="zh-TW" sz="2000" dirty="0"/>
                <a:t>1.</a:t>
              </a:r>
              <a:r>
                <a:rPr lang="zh-TW" altLang="en-US" sz="2000" dirty="0"/>
                <a:t> 按     選擇最新版本</a:t>
              </a:r>
              <a:endParaRPr lang="en-US" altLang="zh-TW" sz="2000" dirty="0"/>
            </a:p>
            <a:p>
              <a:pPr algn="l"/>
              <a:endParaRPr lang="en-US" altLang="zh-TW" sz="2000" dirty="0"/>
            </a:p>
            <a:p>
              <a:pPr algn="l"/>
              <a:r>
                <a:rPr lang="en-US" altLang="zh-TW" sz="2000" dirty="0"/>
                <a:t>2.</a:t>
              </a:r>
              <a:r>
                <a:rPr lang="zh-TW" altLang="en-US" sz="2000" dirty="0"/>
                <a:t> 打勾</a:t>
              </a:r>
              <a:endParaRPr lang="en-US" altLang="zh-TW" sz="2000" dirty="0"/>
            </a:p>
            <a:p>
              <a:pPr algn="l"/>
              <a:endParaRPr lang="en-US" altLang="zh-TW" sz="2000" dirty="0"/>
            </a:p>
            <a:p>
              <a:pPr algn="l"/>
              <a:r>
                <a:rPr lang="en-US" altLang="zh-TW" sz="2000" dirty="0"/>
                <a:t>3.</a:t>
              </a:r>
              <a:r>
                <a:rPr lang="zh-TW" altLang="en-US" sz="2000" dirty="0"/>
                <a:t> 請重複以上步驟在</a:t>
              </a:r>
              <a:r>
                <a:rPr lang="en-US" altLang="zh-TW" sz="2000" dirty="0"/>
                <a:t>Search</a:t>
              </a:r>
              <a:r>
                <a:rPr lang="zh-TW" altLang="en-US" sz="2000" dirty="0"/>
                <a:t>的欄位依序搜尋</a:t>
              </a:r>
              <a:r>
                <a:rPr lang="en-US" altLang="zh-TW" sz="2000" dirty="0"/>
                <a:t>:</a:t>
              </a:r>
              <a:r>
                <a:rPr lang="zh-TW" altLang="en-US" sz="2000" dirty="0"/>
                <a:t> </a:t>
              </a:r>
              <a:r>
                <a:rPr lang="en-US" altLang="zh-TW" sz="2000" dirty="0"/>
                <a:t>git, </a:t>
              </a:r>
              <a:r>
                <a:rPr lang="en-US" altLang="zh-TW" sz="2000" dirty="0" err="1"/>
                <a:t>xxd</a:t>
              </a:r>
              <a:r>
                <a:rPr lang="en-US" altLang="zh-TW" sz="2000" dirty="0"/>
                <a:t>, make, unzip, curl</a:t>
              </a:r>
              <a:r>
                <a:rPr lang="zh-TW" altLang="en-US" sz="2000" dirty="0"/>
                <a:t> 且選擇版本</a:t>
              </a:r>
              <a:r>
                <a:rPr lang="en-US" altLang="zh-TW" sz="2000" dirty="0"/>
                <a:t>&amp;</a:t>
              </a:r>
              <a:r>
                <a:rPr lang="zh-TW" altLang="en-US" sz="2000" dirty="0"/>
                <a:t>打勾</a:t>
              </a:r>
              <a:endParaRPr lang="en-US" altLang="zh-TW" sz="2000" dirty="0"/>
            </a:p>
            <a:p>
              <a:pPr algn="l"/>
              <a:endParaRPr lang="en-US" altLang="zh-TW" sz="2000" dirty="0"/>
            </a:p>
            <a:p>
              <a:pPr algn="l"/>
              <a:r>
                <a:rPr lang="en-US" altLang="zh-TW" sz="2000" dirty="0"/>
                <a:t>4.</a:t>
              </a:r>
              <a:r>
                <a:rPr lang="zh-TW" altLang="en-US" sz="2000" dirty="0"/>
                <a:t> 上述完成後再按</a:t>
              </a:r>
              <a:endParaRPr lang="en-US" altLang="zh-TW" sz="2000" dirty="0"/>
            </a:p>
          </p:txBody>
        </p:sp>
        <p:pic>
          <p:nvPicPr>
            <p:cNvPr id="15" name="圖片 14"/>
            <p:cNvPicPr>
              <a:picLocks noChangeAspect="1"/>
            </p:cNvPicPr>
            <p:nvPr/>
          </p:nvPicPr>
          <p:blipFill rotWithShape="1">
            <a:blip r:embed="rId3"/>
            <a:srcRect l="45982" t="28243" r="20872" b="30134"/>
            <a:stretch/>
          </p:blipFill>
          <p:spPr>
            <a:xfrm>
              <a:off x="9216254" y="2176735"/>
              <a:ext cx="263073" cy="171258"/>
            </a:xfrm>
            <a:prstGeom prst="rect">
              <a:avLst/>
            </a:prstGeom>
          </p:spPr>
        </p:pic>
      </p:grpSp>
      <p:pic>
        <p:nvPicPr>
          <p:cNvPr id="19" name="圖片 18"/>
          <p:cNvPicPr>
            <a:picLocks noChangeAspect="1"/>
          </p:cNvPicPr>
          <p:nvPr/>
        </p:nvPicPr>
        <p:blipFill>
          <a:blip r:embed="rId4"/>
          <a:stretch>
            <a:fillRect/>
          </a:stretch>
        </p:blipFill>
        <p:spPr>
          <a:xfrm>
            <a:off x="10582114" y="5200165"/>
            <a:ext cx="838200" cy="285750"/>
          </a:xfrm>
          <a:prstGeom prst="rect">
            <a:avLst/>
          </a:prstGeom>
        </p:spPr>
      </p:pic>
    </p:spTree>
    <p:extLst>
      <p:ext uri="{BB962C8B-B14F-4D97-AF65-F5344CB8AC3E}">
        <p14:creationId xmlns:p14="http://schemas.microsoft.com/office/powerpoint/2010/main" val="2880330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5A1FE0-20C3-4ACD-9332-5F443A7C4ECF}"/>
              </a:ext>
            </a:extLst>
          </p:cNvPr>
          <p:cNvSpPr>
            <a:spLocks noGrp="1"/>
          </p:cNvSpPr>
          <p:nvPr>
            <p:ph type="title"/>
          </p:nvPr>
        </p:nvSpPr>
        <p:spPr>
          <a:xfrm>
            <a:off x="457200" y="-1"/>
            <a:ext cx="11277922" cy="1005840"/>
          </a:xfrm>
        </p:spPr>
        <p:txBody>
          <a:bodyPr>
            <a:normAutofit/>
          </a:bodyPr>
          <a:lstStyle/>
          <a:p>
            <a:r>
              <a:rPr lang="en-US" altLang="zh-TW" sz="4400" dirty="0"/>
              <a:t>Cygwin64 installation</a:t>
            </a:r>
            <a:endParaRPr lang="zh-TW" altLang="en-US" sz="4400" dirty="0"/>
          </a:p>
        </p:txBody>
      </p:sp>
      <p:pic>
        <p:nvPicPr>
          <p:cNvPr id="3" name="圖片 2"/>
          <p:cNvPicPr>
            <a:picLocks noChangeAspect="1"/>
          </p:cNvPicPr>
          <p:nvPr/>
        </p:nvPicPr>
        <p:blipFill>
          <a:blip r:embed="rId2"/>
          <a:stretch>
            <a:fillRect/>
          </a:stretch>
        </p:blipFill>
        <p:spPr>
          <a:xfrm>
            <a:off x="457200" y="1773264"/>
            <a:ext cx="5200650" cy="3962400"/>
          </a:xfrm>
          <a:prstGeom prst="rect">
            <a:avLst/>
          </a:prstGeom>
        </p:spPr>
      </p:pic>
      <p:sp>
        <p:nvSpPr>
          <p:cNvPr id="11" name="矩形 10">
            <a:extLst>
              <a:ext uri="{FF2B5EF4-FFF2-40B4-BE49-F238E27FC236}">
                <a16:creationId xmlns:a16="http://schemas.microsoft.com/office/drawing/2014/main" id="{FF7592B8-F9D4-4F8C-BA63-294AEECCE1C6}"/>
              </a:ext>
            </a:extLst>
          </p:cNvPr>
          <p:cNvSpPr/>
          <p:nvPr/>
        </p:nvSpPr>
        <p:spPr>
          <a:xfrm>
            <a:off x="3675219" y="5300420"/>
            <a:ext cx="873534" cy="2634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5" name="圖片 4"/>
          <p:cNvPicPr>
            <a:picLocks noChangeAspect="1"/>
          </p:cNvPicPr>
          <p:nvPr/>
        </p:nvPicPr>
        <p:blipFill>
          <a:blip r:embed="rId3"/>
          <a:stretch>
            <a:fillRect/>
          </a:stretch>
        </p:blipFill>
        <p:spPr>
          <a:xfrm>
            <a:off x="6266019" y="1773264"/>
            <a:ext cx="5219700" cy="3962400"/>
          </a:xfrm>
          <a:prstGeom prst="rect">
            <a:avLst/>
          </a:prstGeom>
        </p:spPr>
      </p:pic>
    </p:spTree>
    <p:extLst>
      <p:ext uri="{BB962C8B-B14F-4D97-AF65-F5344CB8AC3E}">
        <p14:creationId xmlns:p14="http://schemas.microsoft.com/office/powerpoint/2010/main" val="1752601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5A1FE0-20C3-4ACD-9332-5F443A7C4ECF}"/>
              </a:ext>
            </a:extLst>
          </p:cNvPr>
          <p:cNvSpPr>
            <a:spLocks noGrp="1"/>
          </p:cNvSpPr>
          <p:nvPr>
            <p:ph type="title"/>
          </p:nvPr>
        </p:nvSpPr>
        <p:spPr>
          <a:xfrm>
            <a:off x="457200" y="-1"/>
            <a:ext cx="11277922" cy="1005840"/>
          </a:xfrm>
        </p:spPr>
        <p:txBody>
          <a:bodyPr>
            <a:normAutofit/>
          </a:bodyPr>
          <a:lstStyle/>
          <a:p>
            <a:r>
              <a:rPr lang="en-US" altLang="zh-TW" sz="4400" dirty="0"/>
              <a:t>Cygwin64 installation</a:t>
            </a:r>
            <a:endParaRPr lang="zh-TW" altLang="en-US" sz="4400" dirty="0"/>
          </a:p>
        </p:txBody>
      </p:sp>
      <p:pic>
        <p:nvPicPr>
          <p:cNvPr id="4" name="圖片 3"/>
          <p:cNvPicPr>
            <a:picLocks noChangeAspect="1"/>
          </p:cNvPicPr>
          <p:nvPr/>
        </p:nvPicPr>
        <p:blipFill>
          <a:blip r:embed="rId2"/>
          <a:stretch>
            <a:fillRect/>
          </a:stretch>
        </p:blipFill>
        <p:spPr>
          <a:xfrm>
            <a:off x="2938947" y="1579535"/>
            <a:ext cx="5933833" cy="4496311"/>
          </a:xfrm>
          <a:prstGeom prst="rect">
            <a:avLst/>
          </a:prstGeom>
        </p:spPr>
      </p:pic>
    </p:spTree>
    <p:extLst>
      <p:ext uri="{BB962C8B-B14F-4D97-AF65-F5344CB8AC3E}">
        <p14:creationId xmlns:p14="http://schemas.microsoft.com/office/powerpoint/2010/main" val="3282786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C6ABDF-DD93-4C4C-9BB7-04AF402B1BAA}"/>
              </a:ext>
            </a:extLst>
          </p:cNvPr>
          <p:cNvSpPr>
            <a:spLocks noGrp="1"/>
          </p:cNvSpPr>
          <p:nvPr>
            <p:ph type="ctrTitle"/>
          </p:nvPr>
        </p:nvSpPr>
        <p:spPr>
          <a:xfrm>
            <a:off x="456555" y="1147394"/>
            <a:ext cx="11506845" cy="1828800"/>
          </a:xfrm>
        </p:spPr>
        <p:txBody>
          <a:bodyPr/>
          <a:lstStyle/>
          <a:p>
            <a:r>
              <a:rPr lang="en-US" altLang="zh-TW" dirty="0"/>
              <a:t>Install </a:t>
            </a:r>
            <a:r>
              <a:rPr lang="en-US" altLang="zh-TW" sz="3600" dirty="0" err="1"/>
              <a:t>Teraterm</a:t>
            </a:r>
            <a:endParaRPr lang="en-US" dirty="0"/>
          </a:p>
        </p:txBody>
      </p:sp>
    </p:spTree>
    <p:custDataLst>
      <p:tags r:id="rId1"/>
    </p:custDataLst>
    <p:extLst>
      <p:ext uri="{BB962C8B-B14F-4D97-AF65-F5344CB8AC3E}">
        <p14:creationId xmlns:p14="http://schemas.microsoft.com/office/powerpoint/2010/main" val="199242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B1D8A08-5ABC-400B-98E7-ED96F288D0B0}"/>
              </a:ext>
            </a:extLst>
          </p:cNvPr>
          <p:cNvPicPr>
            <a:picLocks noChangeAspect="1"/>
          </p:cNvPicPr>
          <p:nvPr/>
        </p:nvPicPr>
        <p:blipFill rotWithShape="1">
          <a:blip r:embed="rId2"/>
          <a:srcRect t="12800" r="75986" b="46770"/>
          <a:stretch/>
        </p:blipFill>
        <p:spPr>
          <a:xfrm>
            <a:off x="906650" y="1670715"/>
            <a:ext cx="9027763" cy="4749696"/>
          </a:xfrm>
          <a:prstGeom prst="rect">
            <a:avLst/>
          </a:prstGeom>
        </p:spPr>
      </p:pic>
      <p:sp>
        <p:nvSpPr>
          <p:cNvPr id="2" name="標題 1">
            <a:extLst>
              <a:ext uri="{FF2B5EF4-FFF2-40B4-BE49-F238E27FC236}">
                <a16:creationId xmlns:a16="http://schemas.microsoft.com/office/drawing/2014/main" id="{0CCC5404-6A81-4671-9A95-45D571AB0B92}"/>
              </a:ext>
            </a:extLst>
          </p:cNvPr>
          <p:cNvSpPr>
            <a:spLocks noGrp="1"/>
          </p:cNvSpPr>
          <p:nvPr>
            <p:ph type="title"/>
          </p:nvPr>
        </p:nvSpPr>
        <p:spPr>
          <a:xfrm>
            <a:off x="457200" y="-1"/>
            <a:ext cx="11277922" cy="1005840"/>
          </a:xfrm>
        </p:spPr>
        <p:txBody>
          <a:bodyPr>
            <a:normAutofit/>
          </a:bodyPr>
          <a:lstStyle/>
          <a:p>
            <a:r>
              <a:rPr lang="en-US" altLang="zh-TW" sz="4400" dirty="0" err="1"/>
              <a:t>Teraterm</a:t>
            </a:r>
            <a:r>
              <a:rPr lang="en-US" altLang="zh-TW" sz="4400" dirty="0"/>
              <a:t> Installation</a:t>
            </a:r>
            <a:endParaRPr lang="zh-TW" altLang="en-US" sz="4400" dirty="0"/>
          </a:p>
        </p:txBody>
      </p:sp>
      <p:sp>
        <p:nvSpPr>
          <p:cNvPr id="3" name="內容版面配置區 2">
            <a:extLst>
              <a:ext uri="{FF2B5EF4-FFF2-40B4-BE49-F238E27FC236}">
                <a16:creationId xmlns:a16="http://schemas.microsoft.com/office/drawing/2014/main" id="{CC0E0FE1-5485-49B4-894F-12D31D28D494}"/>
              </a:ext>
            </a:extLst>
          </p:cNvPr>
          <p:cNvSpPr txBox="1">
            <a:spLocks/>
          </p:cNvSpPr>
          <p:nvPr/>
        </p:nvSpPr>
        <p:spPr>
          <a:xfrm>
            <a:off x="604434" y="1005839"/>
            <a:ext cx="7910916"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2800" dirty="0"/>
              <a:t>Go to https://ttssh2.osdn.jp/index.html.en</a:t>
            </a:r>
            <a:endParaRPr lang="zh-TW" altLang="en-US" sz="2800" dirty="0"/>
          </a:p>
        </p:txBody>
      </p:sp>
      <p:sp>
        <p:nvSpPr>
          <p:cNvPr id="5" name="矩形 4">
            <a:extLst>
              <a:ext uri="{FF2B5EF4-FFF2-40B4-BE49-F238E27FC236}">
                <a16:creationId xmlns:a16="http://schemas.microsoft.com/office/drawing/2014/main" id="{FBFAF884-3F6A-4170-942E-5D28F5F541CF}"/>
              </a:ext>
            </a:extLst>
          </p:cNvPr>
          <p:cNvSpPr/>
          <p:nvPr/>
        </p:nvSpPr>
        <p:spPr>
          <a:xfrm>
            <a:off x="2520596" y="2102735"/>
            <a:ext cx="803790"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19702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476427-091C-487C-BCF8-3BC28BC3800B}"/>
              </a:ext>
            </a:extLst>
          </p:cNvPr>
          <p:cNvSpPr>
            <a:spLocks noGrp="1"/>
          </p:cNvSpPr>
          <p:nvPr>
            <p:ph type="title"/>
          </p:nvPr>
        </p:nvSpPr>
        <p:spPr>
          <a:xfrm>
            <a:off x="457200" y="-1"/>
            <a:ext cx="11277922" cy="1005840"/>
          </a:xfrm>
        </p:spPr>
        <p:txBody>
          <a:bodyPr>
            <a:normAutofit/>
          </a:bodyPr>
          <a:lstStyle/>
          <a:p>
            <a:r>
              <a:rPr lang="en-US" altLang="zh-TW" sz="4400" dirty="0" err="1"/>
              <a:t>Teraterm</a:t>
            </a:r>
            <a:r>
              <a:rPr lang="en-US" altLang="zh-TW" sz="4400" dirty="0"/>
              <a:t> Installation</a:t>
            </a:r>
            <a:endParaRPr lang="zh-TW" altLang="en-US" sz="4400" dirty="0"/>
          </a:p>
        </p:txBody>
      </p:sp>
      <p:pic>
        <p:nvPicPr>
          <p:cNvPr id="3" name="圖片 2">
            <a:extLst>
              <a:ext uri="{FF2B5EF4-FFF2-40B4-BE49-F238E27FC236}">
                <a16:creationId xmlns:a16="http://schemas.microsoft.com/office/drawing/2014/main" id="{574E5CF6-2EFE-4CA6-9752-D84D1E530B79}"/>
              </a:ext>
            </a:extLst>
          </p:cNvPr>
          <p:cNvPicPr>
            <a:picLocks noChangeAspect="1"/>
          </p:cNvPicPr>
          <p:nvPr/>
        </p:nvPicPr>
        <p:blipFill rotWithShape="1">
          <a:blip r:embed="rId2"/>
          <a:srcRect t="10034" r="70063" b="20203"/>
          <a:stretch/>
        </p:blipFill>
        <p:spPr>
          <a:xfrm>
            <a:off x="1642820" y="1583152"/>
            <a:ext cx="6152827" cy="4480720"/>
          </a:xfrm>
          <a:prstGeom prst="rect">
            <a:avLst/>
          </a:prstGeom>
        </p:spPr>
      </p:pic>
      <p:sp>
        <p:nvSpPr>
          <p:cNvPr id="4" name="矩形 3">
            <a:extLst>
              <a:ext uri="{FF2B5EF4-FFF2-40B4-BE49-F238E27FC236}">
                <a16:creationId xmlns:a16="http://schemas.microsoft.com/office/drawing/2014/main" id="{EB522242-3E4A-43BD-BC82-89829A287C16}"/>
              </a:ext>
            </a:extLst>
          </p:cNvPr>
          <p:cNvSpPr/>
          <p:nvPr/>
        </p:nvSpPr>
        <p:spPr>
          <a:xfrm>
            <a:off x="1573078" y="4063271"/>
            <a:ext cx="1185620"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內容版面配置區 2">
            <a:extLst>
              <a:ext uri="{FF2B5EF4-FFF2-40B4-BE49-F238E27FC236}">
                <a16:creationId xmlns:a16="http://schemas.microsoft.com/office/drawing/2014/main" id="{6760C36C-A3E0-4DF2-BF06-E91F8932D06D}"/>
              </a:ext>
            </a:extLst>
          </p:cNvPr>
          <p:cNvSpPr txBox="1">
            <a:spLocks/>
          </p:cNvSpPr>
          <p:nvPr/>
        </p:nvSpPr>
        <p:spPr>
          <a:xfrm>
            <a:off x="604434" y="1005839"/>
            <a:ext cx="7910916"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2800" dirty="0"/>
              <a:t>Download teraterm-4 .105.exe</a:t>
            </a:r>
            <a:endParaRPr lang="zh-TW" altLang="en-US" sz="2800" dirty="0"/>
          </a:p>
        </p:txBody>
      </p:sp>
    </p:spTree>
    <p:extLst>
      <p:ext uri="{BB962C8B-B14F-4D97-AF65-F5344CB8AC3E}">
        <p14:creationId xmlns:p14="http://schemas.microsoft.com/office/powerpoint/2010/main" val="3475466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CC5404-6A81-4671-9A95-45D571AB0B92}"/>
              </a:ext>
            </a:extLst>
          </p:cNvPr>
          <p:cNvSpPr>
            <a:spLocks noGrp="1"/>
          </p:cNvSpPr>
          <p:nvPr>
            <p:ph type="title"/>
          </p:nvPr>
        </p:nvSpPr>
        <p:spPr>
          <a:xfrm>
            <a:off x="457200" y="-1"/>
            <a:ext cx="11277922" cy="1005840"/>
          </a:xfrm>
        </p:spPr>
        <p:txBody>
          <a:bodyPr>
            <a:normAutofit/>
          </a:bodyPr>
          <a:lstStyle/>
          <a:p>
            <a:r>
              <a:rPr lang="en-US" altLang="zh-TW" sz="4400" dirty="0"/>
              <a:t>Download</a:t>
            </a:r>
            <a:endParaRPr lang="zh-TW" altLang="en-US" sz="4400" dirty="0"/>
          </a:p>
        </p:txBody>
      </p:sp>
      <p:sp>
        <p:nvSpPr>
          <p:cNvPr id="3" name="內容版面配置區 2">
            <a:extLst>
              <a:ext uri="{FF2B5EF4-FFF2-40B4-BE49-F238E27FC236}">
                <a16:creationId xmlns:a16="http://schemas.microsoft.com/office/drawing/2014/main" id="{CC0E0FE1-5485-49B4-894F-12D31D28D494}"/>
              </a:ext>
            </a:extLst>
          </p:cNvPr>
          <p:cNvSpPr txBox="1">
            <a:spLocks/>
          </p:cNvSpPr>
          <p:nvPr/>
        </p:nvSpPr>
        <p:spPr>
          <a:xfrm>
            <a:off x="604434" y="1005839"/>
            <a:ext cx="11293652"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altLang="zh-TW" sz="2800" dirty="0"/>
              <a:t>Workshop Google Drive :</a:t>
            </a:r>
          </a:p>
          <a:p>
            <a:pPr marL="0" indent="0">
              <a:buNone/>
            </a:pPr>
            <a:r>
              <a:rPr lang="en-US" altLang="zh-TW" sz="2800" dirty="0"/>
              <a:t>Copy the link below and search it in Google</a:t>
            </a:r>
          </a:p>
          <a:p>
            <a:pPr marL="0" indent="0">
              <a:buNone/>
            </a:pPr>
            <a:r>
              <a:rPr lang="en-US" altLang="zh-TW" sz="2800" dirty="0"/>
              <a:t>Do </a:t>
            </a:r>
            <a:r>
              <a:rPr lang="en-US" altLang="zh-TW" sz="2800" b="1" dirty="0"/>
              <a:t>not</a:t>
            </a:r>
            <a:r>
              <a:rPr lang="en-US" altLang="zh-TW" sz="2800" dirty="0"/>
              <a:t> just click it!</a:t>
            </a:r>
          </a:p>
          <a:p>
            <a:pPr marL="0" indent="0">
              <a:buNone/>
            </a:pPr>
            <a:r>
              <a:rPr lang="en-US" altLang="zh-TW" sz="2800" dirty="0">
                <a:hlinkClick r:id="rId2"/>
              </a:rPr>
              <a:t>https://drive.google.com/drive/folders/15gbcCkZDxUxflTWtAprPqlHkD5nbxKjP?usp=sharing</a:t>
            </a:r>
            <a:endParaRPr lang="en-US" altLang="zh-TW" sz="2800" dirty="0"/>
          </a:p>
          <a:p>
            <a:pPr marL="0" indent="0">
              <a:buNone/>
            </a:pPr>
            <a:endParaRPr lang="en-US" altLang="zh-TW" sz="2800" dirty="0"/>
          </a:p>
          <a:p>
            <a:pPr marL="0" indent="0">
              <a:buNone/>
            </a:pPr>
            <a:endParaRPr lang="en-US" altLang="zh-TW" sz="2800" dirty="0"/>
          </a:p>
          <a:p>
            <a:pPr marL="0" indent="0">
              <a:buNone/>
            </a:pPr>
            <a:endParaRPr lang="en-US" altLang="zh-TW" sz="2800" dirty="0"/>
          </a:p>
          <a:p>
            <a:pPr marL="0" indent="0">
              <a:buNone/>
            </a:pPr>
            <a:endParaRPr lang="zh-TW" altLang="en-US" sz="2800" dirty="0"/>
          </a:p>
        </p:txBody>
      </p:sp>
      <p:pic>
        <p:nvPicPr>
          <p:cNvPr id="6" name="圖片 5"/>
          <p:cNvPicPr>
            <a:picLocks noChangeAspect="1"/>
          </p:cNvPicPr>
          <p:nvPr/>
        </p:nvPicPr>
        <p:blipFill rotWithShape="1">
          <a:blip r:embed="rId3"/>
          <a:srcRect b="3041"/>
          <a:stretch/>
        </p:blipFill>
        <p:spPr>
          <a:xfrm>
            <a:off x="1987150" y="3657080"/>
            <a:ext cx="8217700" cy="2789934"/>
          </a:xfrm>
          <a:prstGeom prst="rect">
            <a:avLst/>
          </a:prstGeom>
        </p:spPr>
      </p:pic>
    </p:spTree>
    <p:extLst>
      <p:ext uri="{BB962C8B-B14F-4D97-AF65-F5344CB8AC3E}">
        <p14:creationId xmlns:p14="http://schemas.microsoft.com/office/powerpoint/2010/main" val="7009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7EA4AB-A30F-4936-B82B-6DF192EAD568}"/>
              </a:ext>
            </a:extLst>
          </p:cNvPr>
          <p:cNvSpPr>
            <a:spLocks noGrp="1"/>
          </p:cNvSpPr>
          <p:nvPr>
            <p:ph type="title"/>
          </p:nvPr>
        </p:nvSpPr>
        <p:spPr>
          <a:xfrm>
            <a:off x="457200" y="-1"/>
            <a:ext cx="11277922" cy="1005840"/>
          </a:xfrm>
        </p:spPr>
        <p:txBody>
          <a:bodyPr>
            <a:normAutofit/>
          </a:bodyPr>
          <a:lstStyle/>
          <a:p>
            <a:r>
              <a:rPr lang="en-US" altLang="zh-TW" sz="4400" dirty="0" err="1"/>
              <a:t>Teraterm</a:t>
            </a:r>
            <a:r>
              <a:rPr lang="en-US" altLang="zh-TW" sz="4400" dirty="0"/>
              <a:t> Installation</a:t>
            </a:r>
            <a:endParaRPr lang="zh-TW" altLang="en-US" sz="4400" dirty="0"/>
          </a:p>
        </p:txBody>
      </p:sp>
      <p:sp>
        <p:nvSpPr>
          <p:cNvPr id="3" name="內容版面配置區 2">
            <a:extLst>
              <a:ext uri="{FF2B5EF4-FFF2-40B4-BE49-F238E27FC236}">
                <a16:creationId xmlns:a16="http://schemas.microsoft.com/office/drawing/2014/main" id="{54C4A322-71F6-4296-BF4A-96491CBD9E6D}"/>
              </a:ext>
            </a:extLst>
          </p:cNvPr>
          <p:cNvSpPr txBox="1">
            <a:spLocks/>
          </p:cNvSpPr>
          <p:nvPr/>
        </p:nvSpPr>
        <p:spPr>
          <a:xfrm>
            <a:off x="604434" y="1005839"/>
            <a:ext cx="9492712"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2800" dirty="0"/>
              <a:t>Accept the agreement after reading it and select next</a:t>
            </a:r>
            <a:endParaRPr lang="zh-TW" altLang="en-US" sz="2800" dirty="0"/>
          </a:p>
        </p:txBody>
      </p:sp>
      <p:pic>
        <p:nvPicPr>
          <p:cNvPr id="4" name="圖片 3">
            <a:extLst>
              <a:ext uri="{FF2B5EF4-FFF2-40B4-BE49-F238E27FC236}">
                <a16:creationId xmlns:a16="http://schemas.microsoft.com/office/drawing/2014/main" id="{9ED46A25-BC52-44CB-9556-E3AD46400900}"/>
              </a:ext>
            </a:extLst>
          </p:cNvPr>
          <p:cNvPicPr>
            <a:picLocks noChangeAspect="1"/>
          </p:cNvPicPr>
          <p:nvPr/>
        </p:nvPicPr>
        <p:blipFill rotWithShape="1">
          <a:blip r:embed="rId2"/>
          <a:srcRect l="18496" t="27525" r="68475" b="40339"/>
          <a:stretch/>
        </p:blipFill>
        <p:spPr>
          <a:xfrm>
            <a:off x="2094854" y="1810201"/>
            <a:ext cx="5390827" cy="4154879"/>
          </a:xfrm>
          <a:prstGeom prst="rect">
            <a:avLst/>
          </a:prstGeom>
        </p:spPr>
      </p:pic>
      <p:sp>
        <p:nvSpPr>
          <p:cNvPr id="5" name="矩形 4">
            <a:extLst>
              <a:ext uri="{FF2B5EF4-FFF2-40B4-BE49-F238E27FC236}">
                <a16:creationId xmlns:a16="http://schemas.microsoft.com/office/drawing/2014/main" id="{1930E3BC-4B77-421E-BC13-6C9748B14971}"/>
              </a:ext>
            </a:extLst>
          </p:cNvPr>
          <p:cNvSpPr/>
          <p:nvPr/>
        </p:nvSpPr>
        <p:spPr>
          <a:xfrm>
            <a:off x="2458602" y="4760694"/>
            <a:ext cx="1578705"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69906C0E-2E1B-4E1B-8B5F-041BAAB1C6A6}"/>
              </a:ext>
            </a:extLst>
          </p:cNvPr>
          <p:cNvSpPr/>
          <p:nvPr/>
        </p:nvSpPr>
        <p:spPr>
          <a:xfrm>
            <a:off x="5540644" y="5495447"/>
            <a:ext cx="950561"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95338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757150-3DED-4BE6-A0CB-577BA814B535}"/>
              </a:ext>
            </a:extLst>
          </p:cNvPr>
          <p:cNvSpPr>
            <a:spLocks noGrp="1"/>
          </p:cNvSpPr>
          <p:nvPr>
            <p:ph type="title"/>
          </p:nvPr>
        </p:nvSpPr>
        <p:spPr>
          <a:xfrm>
            <a:off x="457200" y="-1"/>
            <a:ext cx="11277922" cy="1005840"/>
          </a:xfrm>
        </p:spPr>
        <p:txBody>
          <a:bodyPr>
            <a:normAutofit/>
          </a:bodyPr>
          <a:lstStyle/>
          <a:p>
            <a:r>
              <a:rPr lang="en-US" altLang="zh-TW" sz="4400" dirty="0" err="1"/>
              <a:t>Teraterm</a:t>
            </a:r>
            <a:r>
              <a:rPr lang="en-US" altLang="zh-TW" sz="4400" dirty="0"/>
              <a:t> Installation</a:t>
            </a:r>
            <a:endParaRPr lang="zh-TW" altLang="en-US" sz="4400" dirty="0"/>
          </a:p>
        </p:txBody>
      </p:sp>
      <p:sp>
        <p:nvSpPr>
          <p:cNvPr id="3" name="內容版面配置區 2">
            <a:extLst>
              <a:ext uri="{FF2B5EF4-FFF2-40B4-BE49-F238E27FC236}">
                <a16:creationId xmlns:a16="http://schemas.microsoft.com/office/drawing/2014/main" id="{134F3DF4-E7F5-4C8E-ACD5-CF221E3C8074}"/>
              </a:ext>
            </a:extLst>
          </p:cNvPr>
          <p:cNvSpPr txBox="1">
            <a:spLocks/>
          </p:cNvSpPr>
          <p:nvPr/>
        </p:nvSpPr>
        <p:spPr>
          <a:xfrm>
            <a:off x="604434" y="1005839"/>
            <a:ext cx="9492712"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2800" dirty="0"/>
              <a:t>Keep selecting Next </a:t>
            </a:r>
            <a:endParaRPr lang="zh-TW" altLang="en-US" sz="2800" dirty="0"/>
          </a:p>
        </p:txBody>
      </p:sp>
      <p:pic>
        <p:nvPicPr>
          <p:cNvPr id="4" name="圖片 3">
            <a:extLst>
              <a:ext uri="{FF2B5EF4-FFF2-40B4-BE49-F238E27FC236}">
                <a16:creationId xmlns:a16="http://schemas.microsoft.com/office/drawing/2014/main" id="{2892952B-0A03-4A85-AAC5-30EB4D70B01C}"/>
              </a:ext>
            </a:extLst>
          </p:cNvPr>
          <p:cNvPicPr>
            <a:picLocks noChangeAspect="1"/>
          </p:cNvPicPr>
          <p:nvPr/>
        </p:nvPicPr>
        <p:blipFill rotWithShape="1">
          <a:blip r:embed="rId2"/>
          <a:srcRect l="20149" t="33626" r="67149" b="35172"/>
          <a:stretch/>
        </p:blipFill>
        <p:spPr>
          <a:xfrm>
            <a:off x="751668" y="2462652"/>
            <a:ext cx="4432518" cy="3402209"/>
          </a:xfrm>
          <a:prstGeom prst="rect">
            <a:avLst/>
          </a:prstGeom>
        </p:spPr>
      </p:pic>
      <p:pic>
        <p:nvPicPr>
          <p:cNvPr id="5" name="圖片 4">
            <a:extLst>
              <a:ext uri="{FF2B5EF4-FFF2-40B4-BE49-F238E27FC236}">
                <a16:creationId xmlns:a16="http://schemas.microsoft.com/office/drawing/2014/main" id="{58A08732-F9BD-4EBA-B146-662DA9C582FC}"/>
              </a:ext>
            </a:extLst>
          </p:cNvPr>
          <p:cNvPicPr>
            <a:picLocks noChangeAspect="1"/>
          </p:cNvPicPr>
          <p:nvPr/>
        </p:nvPicPr>
        <p:blipFill rotWithShape="1">
          <a:blip r:embed="rId3"/>
          <a:srcRect l="20149" t="33830" r="67001" b="34608"/>
          <a:stretch/>
        </p:blipFill>
        <p:spPr>
          <a:xfrm>
            <a:off x="5811863" y="2462652"/>
            <a:ext cx="4432517" cy="3402209"/>
          </a:xfrm>
          <a:prstGeom prst="rect">
            <a:avLst/>
          </a:prstGeom>
        </p:spPr>
      </p:pic>
      <p:sp>
        <p:nvSpPr>
          <p:cNvPr id="6" name="內容版面配置區 2">
            <a:extLst>
              <a:ext uri="{FF2B5EF4-FFF2-40B4-BE49-F238E27FC236}">
                <a16:creationId xmlns:a16="http://schemas.microsoft.com/office/drawing/2014/main" id="{D1BFA78A-4B4E-4523-8B71-E1077E553733}"/>
              </a:ext>
            </a:extLst>
          </p:cNvPr>
          <p:cNvSpPr txBox="1">
            <a:spLocks/>
          </p:cNvSpPr>
          <p:nvPr/>
        </p:nvSpPr>
        <p:spPr>
          <a:xfrm>
            <a:off x="751668" y="1510664"/>
            <a:ext cx="9492712"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altLang="zh-TW" sz="2800" dirty="0"/>
              <a:t>English or Chinese(Traditional) is recommended in this workshop</a:t>
            </a:r>
            <a:endParaRPr lang="zh-TW" altLang="en-US" sz="2800" dirty="0"/>
          </a:p>
        </p:txBody>
      </p:sp>
      <p:sp>
        <p:nvSpPr>
          <p:cNvPr id="7" name="矩形 6">
            <a:extLst>
              <a:ext uri="{FF2B5EF4-FFF2-40B4-BE49-F238E27FC236}">
                <a16:creationId xmlns:a16="http://schemas.microsoft.com/office/drawing/2014/main" id="{7E6C2899-FCCA-4774-8ABD-693C1B708EB8}"/>
              </a:ext>
            </a:extLst>
          </p:cNvPr>
          <p:cNvSpPr/>
          <p:nvPr/>
        </p:nvSpPr>
        <p:spPr>
          <a:xfrm>
            <a:off x="3711844" y="5564814"/>
            <a:ext cx="767166"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396E13ED-8DC4-4B7F-B219-F59A2726F08D}"/>
              </a:ext>
            </a:extLst>
          </p:cNvPr>
          <p:cNvSpPr/>
          <p:nvPr/>
        </p:nvSpPr>
        <p:spPr>
          <a:xfrm>
            <a:off x="8761709" y="5496555"/>
            <a:ext cx="767166"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11348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D1F3C-7866-4A16-B574-5E6A51950661}"/>
              </a:ext>
            </a:extLst>
          </p:cNvPr>
          <p:cNvSpPr>
            <a:spLocks noGrp="1"/>
          </p:cNvSpPr>
          <p:nvPr>
            <p:ph type="title"/>
          </p:nvPr>
        </p:nvSpPr>
        <p:spPr>
          <a:xfrm>
            <a:off x="457200" y="-1"/>
            <a:ext cx="11277922" cy="1005840"/>
          </a:xfrm>
        </p:spPr>
        <p:txBody>
          <a:bodyPr>
            <a:normAutofit/>
          </a:bodyPr>
          <a:lstStyle/>
          <a:p>
            <a:r>
              <a:rPr lang="en-US" altLang="zh-TW" sz="4400" dirty="0" err="1"/>
              <a:t>Teraterm</a:t>
            </a:r>
            <a:r>
              <a:rPr lang="en-US" altLang="zh-TW" sz="4400" dirty="0"/>
              <a:t> Installation</a:t>
            </a:r>
            <a:endParaRPr lang="zh-TW" altLang="en-US" sz="4400" dirty="0"/>
          </a:p>
        </p:txBody>
      </p:sp>
      <p:sp>
        <p:nvSpPr>
          <p:cNvPr id="3" name="內容版面配置區 2">
            <a:extLst>
              <a:ext uri="{FF2B5EF4-FFF2-40B4-BE49-F238E27FC236}">
                <a16:creationId xmlns:a16="http://schemas.microsoft.com/office/drawing/2014/main" id="{401FAF34-6FC0-40E9-97F0-07FD73D004CB}"/>
              </a:ext>
            </a:extLst>
          </p:cNvPr>
          <p:cNvSpPr txBox="1">
            <a:spLocks/>
          </p:cNvSpPr>
          <p:nvPr/>
        </p:nvSpPr>
        <p:spPr>
          <a:xfrm>
            <a:off x="604434" y="1005839"/>
            <a:ext cx="9492712"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endParaRPr lang="zh-TW" altLang="en-US" sz="2800" dirty="0"/>
          </a:p>
        </p:txBody>
      </p:sp>
      <p:sp>
        <p:nvSpPr>
          <p:cNvPr id="5" name="內容版面配置區 2">
            <a:extLst>
              <a:ext uri="{FF2B5EF4-FFF2-40B4-BE49-F238E27FC236}">
                <a16:creationId xmlns:a16="http://schemas.microsoft.com/office/drawing/2014/main" id="{35108648-3ED4-4864-BA0E-75A9C7165D9C}"/>
              </a:ext>
            </a:extLst>
          </p:cNvPr>
          <p:cNvSpPr txBox="1">
            <a:spLocks/>
          </p:cNvSpPr>
          <p:nvPr/>
        </p:nvSpPr>
        <p:spPr>
          <a:xfrm>
            <a:off x="756834" y="1158239"/>
            <a:ext cx="9492712"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2800" dirty="0"/>
              <a:t>Keep selecting Next and install</a:t>
            </a:r>
            <a:endParaRPr lang="zh-TW" altLang="en-US" sz="2800" dirty="0"/>
          </a:p>
        </p:txBody>
      </p:sp>
      <p:pic>
        <p:nvPicPr>
          <p:cNvPr id="6" name="圖片 5">
            <a:extLst>
              <a:ext uri="{FF2B5EF4-FFF2-40B4-BE49-F238E27FC236}">
                <a16:creationId xmlns:a16="http://schemas.microsoft.com/office/drawing/2014/main" id="{2EE029B3-DF60-4B2C-BDDF-0FCF00D965BA}"/>
              </a:ext>
            </a:extLst>
          </p:cNvPr>
          <p:cNvPicPr>
            <a:picLocks noChangeAspect="1"/>
          </p:cNvPicPr>
          <p:nvPr/>
        </p:nvPicPr>
        <p:blipFill>
          <a:blip r:embed="rId2"/>
          <a:stretch>
            <a:fillRect/>
          </a:stretch>
        </p:blipFill>
        <p:spPr>
          <a:xfrm>
            <a:off x="900596" y="1845751"/>
            <a:ext cx="4733925" cy="3600450"/>
          </a:xfrm>
          <a:prstGeom prst="rect">
            <a:avLst/>
          </a:prstGeom>
        </p:spPr>
      </p:pic>
      <p:pic>
        <p:nvPicPr>
          <p:cNvPr id="7" name="圖片 6">
            <a:extLst>
              <a:ext uri="{FF2B5EF4-FFF2-40B4-BE49-F238E27FC236}">
                <a16:creationId xmlns:a16="http://schemas.microsoft.com/office/drawing/2014/main" id="{F087E759-7A5B-4288-BAC9-0E7A26BCFD1E}"/>
              </a:ext>
            </a:extLst>
          </p:cNvPr>
          <p:cNvPicPr>
            <a:picLocks noChangeAspect="1"/>
          </p:cNvPicPr>
          <p:nvPr/>
        </p:nvPicPr>
        <p:blipFill>
          <a:blip r:embed="rId3"/>
          <a:stretch>
            <a:fillRect/>
          </a:stretch>
        </p:blipFill>
        <p:spPr>
          <a:xfrm>
            <a:off x="5956595" y="1786413"/>
            <a:ext cx="4695825" cy="3609975"/>
          </a:xfrm>
          <a:prstGeom prst="rect">
            <a:avLst/>
          </a:prstGeom>
        </p:spPr>
      </p:pic>
      <p:sp>
        <p:nvSpPr>
          <p:cNvPr id="8" name="矩形 7">
            <a:extLst>
              <a:ext uri="{FF2B5EF4-FFF2-40B4-BE49-F238E27FC236}">
                <a16:creationId xmlns:a16="http://schemas.microsoft.com/office/drawing/2014/main" id="{BEA36431-5346-434A-9CF7-E9EAD456EDE7}"/>
              </a:ext>
            </a:extLst>
          </p:cNvPr>
          <p:cNvSpPr/>
          <p:nvPr/>
        </p:nvSpPr>
        <p:spPr>
          <a:xfrm>
            <a:off x="4021810" y="5077895"/>
            <a:ext cx="767166"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F70292F-DF2A-470E-B54B-AD96FB0992E5}"/>
              </a:ext>
            </a:extLst>
          </p:cNvPr>
          <p:cNvSpPr/>
          <p:nvPr/>
        </p:nvSpPr>
        <p:spPr>
          <a:xfrm>
            <a:off x="9048427" y="5036205"/>
            <a:ext cx="767166"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23462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5B52B2-340E-452A-9B35-2764B6A88B90}"/>
              </a:ext>
            </a:extLst>
          </p:cNvPr>
          <p:cNvSpPr>
            <a:spLocks noGrp="1"/>
          </p:cNvSpPr>
          <p:nvPr>
            <p:ph type="title"/>
          </p:nvPr>
        </p:nvSpPr>
        <p:spPr>
          <a:xfrm>
            <a:off x="457200" y="-1"/>
            <a:ext cx="11277922" cy="1005840"/>
          </a:xfrm>
        </p:spPr>
        <p:txBody>
          <a:bodyPr>
            <a:normAutofit/>
          </a:bodyPr>
          <a:lstStyle/>
          <a:p>
            <a:r>
              <a:rPr lang="en-US" altLang="zh-TW" sz="4400" dirty="0" err="1"/>
              <a:t>Teraterm</a:t>
            </a:r>
            <a:r>
              <a:rPr lang="en-US" altLang="zh-TW" sz="4400" dirty="0"/>
              <a:t> Installation</a:t>
            </a:r>
            <a:endParaRPr lang="zh-TW" altLang="en-US" sz="4400" dirty="0"/>
          </a:p>
        </p:txBody>
      </p:sp>
      <p:pic>
        <p:nvPicPr>
          <p:cNvPr id="3" name="圖片 2">
            <a:extLst>
              <a:ext uri="{FF2B5EF4-FFF2-40B4-BE49-F238E27FC236}">
                <a16:creationId xmlns:a16="http://schemas.microsoft.com/office/drawing/2014/main" id="{EEE9C699-78DA-4CC5-A9E4-5A62B3204467}"/>
              </a:ext>
            </a:extLst>
          </p:cNvPr>
          <p:cNvPicPr>
            <a:picLocks noChangeAspect="1"/>
          </p:cNvPicPr>
          <p:nvPr/>
        </p:nvPicPr>
        <p:blipFill>
          <a:blip r:embed="rId2"/>
          <a:stretch>
            <a:fillRect/>
          </a:stretch>
        </p:blipFill>
        <p:spPr>
          <a:xfrm>
            <a:off x="2865411" y="1976556"/>
            <a:ext cx="5464928" cy="4200407"/>
          </a:xfrm>
          <a:prstGeom prst="rect">
            <a:avLst/>
          </a:prstGeom>
        </p:spPr>
      </p:pic>
      <p:sp>
        <p:nvSpPr>
          <p:cNvPr id="4" name="內容版面配置區 2">
            <a:extLst>
              <a:ext uri="{FF2B5EF4-FFF2-40B4-BE49-F238E27FC236}">
                <a16:creationId xmlns:a16="http://schemas.microsoft.com/office/drawing/2014/main" id="{5E416CD1-00E5-4925-BD08-612E57B7CF6B}"/>
              </a:ext>
            </a:extLst>
          </p:cNvPr>
          <p:cNvSpPr txBox="1">
            <a:spLocks/>
          </p:cNvSpPr>
          <p:nvPr/>
        </p:nvSpPr>
        <p:spPr>
          <a:xfrm>
            <a:off x="604434" y="1005839"/>
            <a:ext cx="7910916"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2800" dirty="0"/>
              <a:t>Done</a:t>
            </a:r>
            <a:endParaRPr lang="zh-TW" altLang="en-US" sz="2800" dirty="0"/>
          </a:p>
        </p:txBody>
      </p:sp>
    </p:spTree>
    <p:extLst>
      <p:ext uri="{BB962C8B-B14F-4D97-AF65-F5344CB8AC3E}">
        <p14:creationId xmlns:p14="http://schemas.microsoft.com/office/powerpoint/2010/main" val="1729762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C6ABDF-DD93-4C4C-9BB7-04AF402B1BAA}"/>
              </a:ext>
            </a:extLst>
          </p:cNvPr>
          <p:cNvSpPr>
            <a:spLocks noGrp="1"/>
          </p:cNvSpPr>
          <p:nvPr>
            <p:ph type="ctrTitle"/>
          </p:nvPr>
        </p:nvSpPr>
        <p:spPr>
          <a:xfrm>
            <a:off x="456555" y="1147394"/>
            <a:ext cx="11506845" cy="1828800"/>
          </a:xfrm>
        </p:spPr>
        <p:txBody>
          <a:bodyPr/>
          <a:lstStyle/>
          <a:p>
            <a:r>
              <a:rPr lang="en-US" altLang="zh-TW" dirty="0"/>
              <a:t>Install ARC GNU </a:t>
            </a:r>
            <a:r>
              <a:rPr lang="en-US" altLang="zh-TW" dirty="0" err="1"/>
              <a:t>ToolChain</a:t>
            </a:r>
            <a:endParaRPr lang="en-US" dirty="0"/>
          </a:p>
        </p:txBody>
      </p:sp>
    </p:spTree>
    <p:custDataLst>
      <p:tags r:id="rId1"/>
    </p:custDataLst>
    <p:extLst>
      <p:ext uri="{BB962C8B-B14F-4D97-AF65-F5344CB8AC3E}">
        <p14:creationId xmlns:p14="http://schemas.microsoft.com/office/powerpoint/2010/main" val="1148090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EC09E908-8330-4E80-8978-34F49C920385}"/>
              </a:ext>
            </a:extLst>
          </p:cNvPr>
          <p:cNvSpPr>
            <a:spLocks noGrp="1"/>
          </p:cNvSpPr>
          <p:nvPr>
            <p:ph idx="1"/>
          </p:nvPr>
        </p:nvSpPr>
        <p:spPr/>
        <p:txBody>
          <a:bodyPr/>
          <a:lstStyle/>
          <a:p>
            <a:endParaRPr lang="zh-TW" altLang="en-US"/>
          </a:p>
        </p:txBody>
      </p:sp>
      <p:sp>
        <p:nvSpPr>
          <p:cNvPr id="5" name="Text Placeholder 4"/>
          <p:cNvSpPr>
            <a:spLocks noGrp="1"/>
          </p:cNvSpPr>
          <p:nvPr>
            <p:ph type="body" sz="quarter" idx="12"/>
          </p:nvPr>
        </p:nvSpPr>
        <p:spPr/>
        <p:txBody>
          <a:bodyPr>
            <a:normAutofit fontScale="77500" lnSpcReduction="20000"/>
          </a:bodyPr>
          <a:lstStyle/>
          <a:p>
            <a:r>
              <a:rPr lang="en-US" altLang="zh-TW" dirty="0"/>
              <a:t>Step 1 – Go to the download page</a:t>
            </a:r>
            <a:r>
              <a:rPr lang="zh-TW" altLang="en-US" dirty="0"/>
              <a:t> </a:t>
            </a:r>
            <a:r>
              <a:rPr lang="en-US" altLang="zh-TW" dirty="0"/>
              <a:t>:</a:t>
            </a:r>
            <a:r>
              <a:rPr lang="zh-TW" altLang="en-US" dirty="0"/>
              <a:t> </a:t>
            </a:r>
            <a:r>
              <a:rPr lang="en-US" altLang="zh-TW" dirty="0">
                <a:hlinkClick r:id="rId3"/>
              </a:rPr>
              <a:t>https://github.com/foss-for-synopsys-dwc-arc-processors/toolchain/releases/</a:t>
            </a:r>
            <a:endParaRPr lang="en-US" altLang="zh-TW" dirty="0"/>
          </a:p>
          <a:p>
            <a:endParaRPr lang="en-US" altLang="zh-TW" dirty="0"/>
          </a:p>
          <a:p>
            <a:endParaRPr lang="en-US" dirty="0"/>
          </a:p>
        </p:txBody>
      </p:sp>
      <p:sp>
        <p:nvSpPr>
          <p:cNvPr id="3" name="Title 2"/>
          <p:cNvSpPr>
            <a:spLocks noGrp="1"/>
          </p:cNvSpPr>
          <p:nvPr>
            <p:ph type="title"/>
          </p:nvPr>
        </p:nvSpPr>
        <p:spPr/>
        <p:txBody>
          <a:bodyPr/>
          <a:lstStyle/>
          <a:p>
            <a:r>
              <a:rPr lang="en-US" dirty="0"/>
              <a:t>Installation of ARC GNU </a:t>
            </a:r>
            <a:r>
              <a:rPr lang="en-US" dirty="0" err="1"/>
              <a:t>ToolChain</a:t>
            </a:r>
            <a:endParaRPr lang="en-US" dirty="0"/>
          </a:p>
        </p:txBody>
      </p:sp>
      <p:pic>
        <p:nvPicPr>
          <p:cNvPr id="7" name="圖片 6">
            <a:extLst>
              <a:ext uri="{FF2B5EF4-FFF2-40B4-BE49-F238E27FC236}">
                <a16:creationId xmlns:a16="http://schemas.microsoft.com/office/drawing/2014/main" id="{F8F8F158-4C18-4F70-9A02-FB52A8D62AAD}"/>
              </a:ext>
            </a:extLst>
          </p:cNvPr>
          <p:cNvPicPr>
            <a:picLocks noChangeAspect="1"/>
          </p:cNvPicPr>
          <p:nvPr/>
        </p:nvPicPr>
        <p:blipFill>
          <a:blip r:embed="rId4"/>
          <a:stretch>
            <a:fillRect/>
          </a:stretch>
        </p:blipFill>
        <p:spPr>
          <a:xfrm>
            <a:off x="993205" y="1662112"/>
            <a:ext cx="10205590" cy="4600576"/>
          </a:xfrm>
          <a:prstGeom prst="rect">
            <a:avLst/>
          </a:prstGeom>
        </p:spPr>
      </p:pic>
      <p:sp>
        <p:nvSpPr>
          <p:cNvPr id="8" name="矩形 7">
            <a:extLst>
              <a:ext uri="{FF2B5EF4-FFF2-40B4-BE49-F238E27FC236}">
                <a16:creationId xmlns:a16="http://schemas.microsoft.com/office/drawing/2014/main" id="{A6CA1118-E574-4E31-AA4D-3CF518D0A513}"/>
              </a:ext>
            </a:extLst>
          </p:cNvPr>
          <p:cNvSpPr/>
          <p:nvPr/>
        </p:nvSpPr>
        <p:spPr>
          <a:xfrm>
            <a:off x="5524499" y="5670468"/>
            <a:ext cx="1266826" cy="431965"/>
          </a:xfrm>
          <a:prstGeom prst="rect">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800" dirty="0"/>
          </a:p>
        </p:txBody>
      </p:sp>
    </p:spTree>
    <p:extLst>
      <p:ext uri="{BB962C8B-B14F-4D97-AF65-F5344CB8AC3E}">
        <p14:creationId xmlns:p14="http://schemas.microsoft.com/office/powerpoint/2010/main" val="3846759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a:extLst>
              <a:ext uri="{FF2B5EF4-FFF2-40B4-BE49-F238E27FC236}">
                <a16:creationId xmlns:a16="http://schemas.microsoft.com/office/drawing/2014/main" id="{0C8B31A4-768B-462D-80BD-21F5DD506737}"/>
              </a:ext>
            </a:extLst>
          </p:cNvPr>
          <p:cNvPicPr>
            <a:picLocks noGrp="1" noChangeAspect="1"/>
          </p:cNvPicPr>
          <p:nvPr>
            <p:ph idx="1"/>
          </p:nvPr>
        </p:nvPicPr>
        <p:blipFill>
          <a:blip r:embed="rId3"/>
          <a:stretch>
            <a:fillRect/>
          </a:stretch>
        </p:blipFill>
        <p:spPr>
          <a:xfrm>
            <a:off x="3035677" y="1582118"/>
            <a:ext cx="6120000" cy="4772142"/>
          </a:xfrm>
        </p:spPr>
      </p:pic>
      <p:sp>
        <p:nvSpPr>
          <p:cNvPr id="5" name="Text Placeholder 4"/>
          <p:cNvSpPr>
            <a:spLocks noGrp="1"/>
          </p:cNvSpPr>
          <p:nvPr>
            <p:ph type="body" sz="quarter" idx="12"/>
          </p:nvPr>
        </p:nvSpPr>
        <p:spPr/>
        <p:txBody>
          <a:bodyPr>
            <a:normAutofit fontScale="92500" lnSpcReduction="10000"/>
          </a:bodyPr>
          <a:lstStyle/>
          <a:p>
            <a:r>
              <a:rPr lang="en-US" altLang="zh-TW" dirty="0"/>
              <a:t>Step 2 – Double click the installation file and press I Agree</a:t>
            </a:r>
            <a:endParaRPr lang="en-US" dirty="0"/>
          </a:p>
        </p:txBody>
      </p:sp>
      <p:sp>
        <p:nvSpPr>
          <p:cNvPr id="3" name="Title 2"/>
          <p:cNvSpPr>
            <a:spLocks noGrp="1"/>
          </p:cNvSpPr>
          <p:nvPr>
            <p:ph type="title"/>
          </p:nvPr>
        </p:nvSpPr>
        <p:spPr/>
        <p:txBody>
          <a:bodyPr/>
          <a:lstStyle/>
          <a:p>
            <a:r>
              <a:rPr lang="en-US" dirty="0"/>
              <a:t>Installation of ARC GNU </a:t>
            </a:r>
            <a:r>
              <a:rPr lang="en-US" dirty="0" err="1"/>
              <a:t>ToolChain</a:t>
            </a:r>
            <a:endParaRPr lang="en-US" dirty="0"/>
          </a:p>
        </p:txBody>
      </p:sp>
    </p:spTree>
    <p:extLst>
      <p:ext uri="{BB962C8B-B14F-4D97-AF65-F5344CB8AC3E}">
        <p14:creationId xmlns:p14="http://schemas.microsoft.com/office/powerpoint/2010/main" val="3642019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9486B321-F577-49D3-A320-0F904C23DB03}"/>
              </a:ext>
            </a:extLst>
          </p:cNvPr>
          <p:cNvPicPr>
            <a:picLocks noGrp="1" noChangeAspect="1"/>
          </p:cNvPicPr>
          <p:nvPr>
            <p:ph idx="1"/>
          </p:nvPr>
        </p:nvPicPr>
        <p:blipFill>
          <a:blip r:embed="rId3"/>
          <a:stretch>
            <a:fillRect/>
          </a:stretch>
        </p:blipFill>
        <p:spPr>
          <a:xfrm>
            <a:off x="2937844" y="1574369"/>
            <a:ext cx="6120000" cy="4781629"/>
          </a:xfrm>
        </p:spPr>
      </p:pic>
      <p:sp>
        <p:nvSpPr>
          <p:cNvPr id="5" name="Text Placeholder 4"/>
          <p:cNvSpPr>
            <a:spLocks noGrp="1"/>
          </p:cNvSpPr>
          <p:nvPr>
            <p:ph type="body" sz="quarter" idx="12"/>
          </p:nvPr>
        </p:nvSpPr>
        <p:spPr/>
        <p:txBody>
          <a:bodyPr/>
          <a:lstStyle/>
          <a:p>
            <a:r>
              <a:rPr lang="en-US" altLang="zh-TW" dirty="0"/>
              <a:t>Step 3 – Press Next</a:t>
            </a:r>
          </a:p>
          <a:p>
            <a:endParaRPr lang="en-US" dirty="0"/>
          </a:p>
        </p:txBody>
      </p:sp>
      <p:sp>
        <p:nvSpPr>
          <p:cNvPr id="3" name="Title 2"/>
          <p:cNvSpPr>
            <a:spLocks noGrp="1"/>
          </p:cNvSpPr>
          <p:nvPr>
            <p:ph type="title"/>
          </p:nvPr>
        </p:nvSpPr>
        <p:spPr/>
        <p:txBody>
          <a:bodyPr/>
          <a:lstStyle/>
          <a:p>
            <a:r>
              <a:rPr lang="en-US" dirty="0"/>
              <a:t>Installation of ARC GNU </a:t>
            </a:r>
            <a:r>
              <a:rPr lang="en-US" dirty="0" err="1"/>
              <a:t>ToolChain</a:t>
            </a:r>
            <a:endParaRPr lang="en-US" dirty="0"/>
          </a:p>
        </p:txBody>
      </p:sp>
    </p:spTree>
    <p:extLst>
      <p:ext uri="{BB962C8B-B14F-4D97-AF65-F5344CB8AC3E}">
        <p14:creationId xmlns:p14="http://schemas.microsoft.com/office/powerpoint/2010/main" val="3173461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a:extLst>
              <a:ext uri="{FF2B5EF4-FFF2-40B4-BE49-F238E27FC236}">
                <a16:creationId xmlns:a16="http://schemas.microsoft.com/office/drawing/2014/main" id="{BBD67FDC-8129-431B-A1F9-E87C6154F74A}"/>
              </a:ext>
            </a:extLst>
          </p:cNvPr>
          <p:cNvPicPr>
            <a:picLocks noGrp="1" noChangeAspect="1"/>
          </p:cNvPicPr>
          <p:nvPr>
            <p:ph idx="1"/>
          </p:nvPr>
        </p:nvPicPr>
        <p:blipFill>
          <a:blip r:embed="rId3"/>
          <a:stretch>
            <a:fillRect/>
          </a:stretch>
        </p:blipFill>
        <p:spPr>
          <a:xfrm>
            <a:off x="2981433" y="1675108"/>
            <a:ext cx="6120000" cy="4762693"/>
          </a:xfrm>
        </p:spPr>
      </p:pic>
      <p:sp>
        <p:nvSpPr>
          <p:cNvPr id="5" name="Text Placeholder 4"/>
          <p:cNvSpPr>
            <a:spLocks noGrp="1"/>
          </p:cNvSpPr>
          <p:nvPr>
            <p:ph type="body" sz="quarter" idx="12"/>
          </p:nvPr>
        </p:nvSpPr>
        <p:spPr/>
        <p:txBody>
          <a:bodyPr/>
          <a:lstStyle/>
          <a:p>
            <a:r>
              <a:rPr lang="en-US" altLang="zh-TW" dirty="0"/>
              <a:t>Step 4 – Press Install</a:t>
            </a:r>
          </a:p>
          <a:p>
            <a:endParaRPr lang="en-US" dirty="0"/>
          </a:p>
        </p:txBody>
      </p:sp>
      <p:sp>
        <p:nvSpPr>
          <p:cNvPr id="3" name="Title 2"/>
          <p:cNvSpPr>
            <a:spLocks noGrp="1"/>
          </p:cNvSpPr>
          <p:nvPr>
            <p:ph type="title"/>
          </p:nvPr>
        </p:nvSpPr>
        <p:spPr/>
        <p:txBody>
          <a:bodyPr/>
          <a:lstStyle/>
          <a:p>
            <a:r>
              <a:rPr lang="en-US" dirty="0"/>
              <a:t>Installation of ARC GNU </a:t>
            </a:r>
            <a:r>
              <a:rPr lang="en-US" dirty="0" err="1"/>
              <a:t>ToolChain</a:t>
            </a:r>
            <a:endParaRPr lang="en-US" dirty="0"/>
          </a:p>
        </p:txBody>
      </p:sp>
    </p:spTree>
    <p:extLst>
      <p:ext uri="{BB962C8B-B14F-4D97-AF65-F5344CB8AC3E}">
        <p14:creationId xmlns:p14="http://schemas.microsoft.com/office/powerpoint/2010/main" val="1928038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5BCF86A2-9411-4797-A396-BC34668F3CD0}"/>
              </a:ext>
            </a:extLst>
          </p:cNvPr>
          <p:cNvPicPr>
            <a:picLocks noGrp="1" noChangeAspect="1"/>
          </p:cNvPicPr>
          <p:nvPr>
            <p:ph idx="1"/>
          </p:nvPr>
        </p:nvPicPr>
        <p:blipFill>
          <a:blip r:embed="rId3"/>
          <a:stretch>
            <a:fillRect/>
          </a:stretch>
        </p:blipFill>
        <p:spPr>
          <a:xfrm>
            <a:off x="2968841" y="1675108"/>
            <a:ext cx="6120000" cy="4772142"/>
          </a:xfrm>
        </p:spPr>
      </p:pic>
      <p:sp>
        <p:nvSpPr>
          <p:cNvPr id="5" name="Text Placeholder 4"/>
          <p:cNvSpPr>
            <a:spLocks noGrp="1"/>
          </p:cNvSpPr>
          <p:nvPr>
            <p:ph type="body" sz="quarter" idx="12"/>
          </p:nvPr>
        </p:nvSpPr>
        <p:spPr/>
        <p:txBody>
          <a:bodyPr/>
          <a:lstStyle/>
          <a:p>
            <a:r>
              <a:rPr lang="en-US" altLang="zh-TW" dirty="0"/>
              <a:t>Step 5 – Start to install…</a:t>
            </a:r>
          </a:p>
          <a:p>
            <a:endParaRPr lang="en-US" dirty="0"/>
          </a:p>
        </p:txBody>
      </p:sp>
      <p:sp>
        <p:nvSpPr>
          <p:cNvPr id="3" name="Title 2"/>
          <p:cNvSpPr>
            <a:spLocks noGrp="1"/>
          </p:cNvSpPr>
          <p:nvPr>
            <p:ph type="title"/>
          </p:nvPr>
        </p:nvSpPr>
        <p:spPr/>
        <p:txBody>
          <a:bodyPr/>
          <a:lstStyle/>
          <a:p>
            <a:r>
              <a:rPr lang="en-US" dirty="0"/>
              <a:t>Installation of ARC GNU </a:t>
            </a:r>
            <a:r>
              <a:rPr lang="en-US" dirty="0" err="1"/>
              <a:t>ToolChain</a:t>
            </a:r>
            <a:endParaRPr lang="en-US" dirty="0"/>
          </a:p>
        </p:txBody>
      </p:sp>
    </p:spTree>
    <p:extLst>
      <p:ext uri="{BB962C8B-B14F-4D97-AF65-F5344CB8AC3E}">
        <p14:creationId xmlns:p14="http://schemas.microsoft.com/office/powerpoint/2010/main" val="3881226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C6ABDF-DD93-4C4C-9BB7-04AF402B1BAA}"/>
              </a:ext>
            </a:extLst>
          </p:cNvPr>
          <p:cNvSpPr>
            <a:spLocks noGrp="1"/>
          </p:cNvSpPr>
          <p:nvPr>
            <p:ph type="ctrTitle"/>
          </p:nvPr>
        </p:nvSpPr>
        <p:spPr>
          <a:xfrm>
            <a:off x="456555" y="1147394"/>
            <a:ext cx="11506845" cy="1828800"/>
          </a:xfrm>
        </p:spPr>
        <p:txBody>
          <a:bodyPr/>
          <a:lstStyle/>
          <a:p>
            <a:r>
              <a:rPr lang="en-US" altLang="zh-TW" dirty="0"/>
              <a:t>Install VirtualBox</a:t>
            </a:r>
            <a:endParaRPr lang="en-US" dirty="0"/>
          </a:p>
        </p:txBody>
      </p:sp>
    </p:spTree>
    <p:custDataLst>
      <p:tags r:id="rId1"/>
    </p:custDataLst>
    <p:extLst>
      <p:ext uri="{BB962C8B-B14F-4D97-AF65-F5344CB8AC3E}">
        <p14:creationId xmlns:p14="http://schemas.microsoft.com/office/powerpoint/2010/main" val="1139970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a:extLst>
              <a:ext uri="{FF2B5EF4-FFF2-40B4-BE49-F238E27FC236}">
                <a16:creationId xmlns:a16="http://schemas.microsoft.com/office/drawing/2014/main" id="{B3C0821A-0AA1-469F-A71C-AB2DE4623B83}"/>
              </a:ext>
            </a:extLst>
          </p:cNvPr>
          <p:cNvPicPr>
            <a:picLocks noGrp="1" noChangeAspect="1"/>
          </p:cNvPicPr>
          <p:nvPr>
            <p:ph idx="1"/>
          </p:nvPr>
        </p:nvPicPr>
        <p:blipFill>
          <a:blip r:embed="rId3"/>
          <a:stretch>
            <a:fillRect/>
          </a:stretch>
        </p:blipFill>
        <p:spPr>
          <a:xfrm>
            <a:off x="2875850" y="1589868"/>
            <a:ext cx="6120000" cy="4769463"/>
          </a:xfrm>
        </p:spPr>
      </p:pic>
      <p:sp>
        <p:nvSpPr>
          <p:cNvPr id="5" name="Text Placeholder 4"/>
          <p:cNvSpPr>
            <a:spLocks noGrp="1"/>
          </p:cNvSpPr>
          <p:nvPr>
            <p:ph type="body" sz="quarter" idx="12"/>
          </p:nvPr>
        </p:nvSpPr>
        <p:spPr/>
        <p:txBody>
          <a:bodyPr/>
          <a:lstStyle/>
          <a:p>
            <a:r>
              <a:rPr lang="en-US" altLang="zh-TW" dirty="0"/>
              <a:t>Step 6 – Press close and complete the installation</a:t>
            </a:r>
          </a:p>
          <a:p>
            <a:endParaRPr lang="en-US" dirty="0"/>
          </a:p>
        </p:txBody>
      </p:sp>
      <p:sp>
        <p:nvSpPr>
          <p:cNvPr id="3" name="Title 2"/>
          <p:cNvSpPr>
            <a:spLocks noGrp="1"/>
          </p:cNvSpPr>
          <p:nvPr>
            <p:ph type="title"/>
          </p:nvPr>
        </p:nvSpPr>
        <p:spPr/>
        <p:txBody>
          <a:bodyPr/>
          <a:lstStyle/>
          <a:p>
            <a:r>
              <a:rPr lang="en-US" dirty="0"/>
              <a:t>Installation of ARC GNU </a:t>
            </a:r>
            <a:r>
              <a:rPr lang="en-US" dirty="0" err="1"/>
              <a:t>ToolChain</a:t>
            </a:r>
            <a:endParaRPr lang="en-US" dirty="0"/>
          </a:p>
        </p:txBody>
      </p:sp>
    </p:spTree>
    <p:extLst>
      <p:ext uri="{BB962C8B-B14F-4D97-AF65-F5344CB8AC3E}">
        <p14:creationId xmlns:p14="http://schemas.microsoft.com/office/powerpoint/2010/main" val="2361353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C6ABDF-DD93-4C4C-9BB7-04AF402B1BAA}"/>
              </a:ext>
            </a:extLst>
          </p:cNvPr>
          <p:cNvSpPr>
            <a:spLocks noGrp="1"/>
          </p:cNvSpPr>
          <p:nvPr>
            <p:ph type="ctrTitle"/>
          </p:nvPr>
        </p:nvSpPr>
        <p:spPr>
          <a:xfrm>
            <a:off x="456555" y="1147394"/>
            <a:ext cx="11506845" cy="1828800"/>
          </a:xfrm>
        </p:spPr>
        <p:txBody>
          <a:bodyPr/>
          <a:lstStyle/>
          <a:p>
            <a:r>
              <a:rPr lang="en-US" altLang="zh-TW" dirty="0"/>
              <a:t>Install </a:t>
            </a:r>
            <a:r>
              <a:rPr lang="en-US" altLang="zh-TW" dirty="0" err="1"/>
              <a:t>VScode</a:t>
            </a:r>
            <a:endParaRPr lang="en-US" dirty="0"/>
          </a:p>
        </p:txBody>
      </p:sp>
    </p:spTree>
    <p:custDataLst>
      <p:tags r:id="rId1"/>
    </p:custDataLst>
    <p:extLst>
      <p:ext uri="{BB962C8B-B14F-4D97-AF65-F5344CB8AC3E}">
        <p14:creationId xmlns:p14="http://schemas.microsoft.com/office/powerpoint/2010/main" val="1846148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7B8E67AB-A8CA-4C27-A39A-4889C3E6ACB2}"/>
              </a:ext>
            </a:extLst>
          </p:cNvPr>
          <p:cNvSpPr>
            <a:spLocks noGrp="1"/>
          </p:cNvSpPr>
          <p:nvPr>
            <p:ph idx="1"/>
          </p:nvPr>
        </p:nvSpPr>
        <p:spPr/>
        <p:txBody>
          <a:bodyPr/>
          <a:lstStyle/>
          <a:p>
            <a:endParaRPr lang="zh-TW" altLang="en-US" dirty="0"/>
          </a:p>
        </p:txBody>
      </p:sp>
      <p:sp>
        <p:nvSpPr>
          <p:cNvPr id="5" name="Text Placeholder 4"/>
          <p:cNvSpPr>
            <a:spLocks noGrp="1"/>
          </p:cNvSpPr>
          <p:nvPr>
            <p:ph type="body" sz="quarter" idx="12"/>
          </p:nvPr>
        </p:nvSpPr>
        <p:spPr/>
        <p:txBody>
          <a:bodyPr>
            <a:normAutofit fontScale="85000" lnSpcReduction="10000"/>
          </a:bodyPr>
          <a:lstStyle/>
          <a:p>
            <a:r>
              <a:rPr lang="en-US" altLang="zh-TW" dirty="0"/>
              <a:t>Step 1 – Go to download page of </a:t>
            </a:r>
            <a:r>
              <a:rPr lang="en-US" altLang="zh-TW" dirty="0" err="1"/>
              <a:t>VScode</a:t>
            </a:r>
            <a:r>
              <a:rPr lang="en-US" altLang="zh-TW" dirty="0"/>
              <a:t> : </a:t>
            </a:r>
            <a:r>
              <a:rPr lang="en-US" altLang="zh-TW" dirty="0">
                <a:hlinkClick r:id="rId3"/>
              </a:rPr>
              <a:t>https://code.visualstudio.com/download</a:t>
            </a:r>
            <a:r>
              <a:rPr lang="en-US" altLang="zh-TW" dirty="0"/>
              <a:t> and press download</a:t>
            </a:r>
          </a:p>
          <a:p>
            <a:endParaRPr lang="en-US" dirty="0"/>
          </a:p>
        </p:txBody>
      </p:sp>
      <p:sp>
        <p:nvSpPr>
          <p:cNvPr id="3" name="Title 2"/>
          <p:cNvSpPr>
            <a:spLocks noGrp="1"/>
          </p:cNvSpPr>
          <p:nvPr>
            <p:ph type="title"/>
          </p:nvPr>
        </p:nvSpPr>
        <p:spPr/>
        <p:txBody>
          <a:bodyPr/>
          <a:lstStyle/>
          <a:p>
            <a:r>
              <a:rPr lang="en-US" dirty="0"/>
              <a:t>Installation of </a:t>
            </a:r>
            <a:r>
              <a:rPr lang="en-US" dirty="0" err="1"/>
              <a:t>VScode</a:t>
            </a:r>
            <a:endParaRPr lang="en-US" dirty="0"/>
          </a:p>
        </p:txBody>
      </p:sp>
      <p:pic>
        <p:nvPicPr>
          <p:cNvPr id="6" name="圖片 5">
            <a:extLst>
              <a:ext uri="{FF2B5EF4-FFF2-40B4-BE49-F238E27FC236}">
                <a16:creationId xmlns:a16="http://schemas.microsoft.com/office/drawing/2014/main" id="{4731D1F4-09AC-46C2-BF44-22782E48452D}"/>
              </a:ext>
            </a:extLst>
          </p:cNvPr>
          <p:cNvPicPr>
            <a:picLocks noChangeAspect="1"/>
          </p:cNvPicPr>
          <p:nvPr/>
        </p:nvPicPr>
        <p:blipFill>
          <a:blip r:embed="rId4"/>
          <a:stretch>
            <a:fillRect/>
          </a:stretch>
        </p:blipFill>
        <p:spPr>
          <a:xfrm>
            <a:off x="1806776" y="1595955"/>
            <a:ext cx="8578448" cy="4666733"/>
          </a:xfrm>
          <a:prstGeom prst="rect">
            <a:avLst/>
          </a:prstGeom>
        </p:spPr>
      </p:pic>
      <p:sp>
        <p:nvSpPr>
          <p:cNvPr id="8" name="矩形 7">
            <a:extLst>
              <a:ext uri="{FF2B5EF4-FFF2-40B4-BE49-F238E27FC236}">
                <a16:creationId xmlns:a16="http://schemas.microsoft.com/office/drawing/2014/main" id="{50C35DD2-8315-491F-B33B-483C76B98863}"/>
              </a:ext>
            </a:extLst>
          </p:cNvPr>
          <p:cNvSpPr/>
          <p:nvPr/>
        </p:nvSpPr>
        <p:spPr>
          <a:xfrm>
            <a:off x="2752725" y="4830080"/>
            <a:ext cx="1924050" cy="684895"/>
          </a:xfrm>
          <a:prstGeom prst="rect">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800" dirty="0"/>
          </a:p>
        </p:txBody>
      </p:sp>
    </p:spTree>
    <p:extLst>
      <p:ext uri="{BB962C8B-B14F-4D97-AF65-F5344CB8AC3E}">
        <p14:creationId xmlns:p14="http://schemas.microsoft.com/office/powerpoint/2010/main" val="4203627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BCC58648-8A08-4859-A48D-C3A53778483F}"/>
              </a:ext>
            </a:extLst>
          </p:cNvPr>
          <p:cNvPicPr>
            <a:picLocks noGrp="1" noChangeAspect="1"/>
          </p:cNvPicPr>
          <p:nvPr>
            <p:ph idx="1"/>
          </p:nvPr>
        </p:nvPicPr>
        <p:blipFill>
          <a:blip r:embed="rId3"/>
          <a:stretch>
            <a:fillRect/>
          </a:stretch>
        </p:blipFill>
        <p:spPr>
          <a:xfrm>
            <a:off x="2633043" y="1659610"/>
            <a:ext cx="6120000" cy="4770709"/>
          </a:xfrm>
        </p:spPr>
      </p:pic>
      <p:sp>
        <p:nvSpPr>
          <p:cNvPr id="5" name="Text Placeholder 4"/>
          <p:cNvSpPr>
            <a:spLocks noGrp="1"/>
          </p:cNvSpPr>
          <p:nvPr>
            <p:ph type="body" sz="quarter" idx="12"/>
          </p:nvPr>
        </p:nvSpPr>
        <p:spPr/>
        <p:txBody>
          <a:bodyPr>
            <a:normAutofit fontScale="92500" lnSpcReduction="10000"/>
          </a:bodyPr>
          <a:lstStyle/>
          <a:p>
            <a:r>
              <a:rPr lang="en-US" altLang="zh-TW" dirty="0"/>
              <a:t>Step 2 – Double click the installation file and press next</a:t>
            </a:r>
          </a:p>
        </p:txBody>
      </p:sp>
      <p:sp>
        <p:nvSpPr>
          <p:cNvPr id="3" name="Title 2"/>
          <p:cNvSpPr>
            <a:spLocks noGrp="1"/>
          </p:cNvSpPr>
          <p:nvPr>
            <p:ph type="title"/>
          </p:nvPr>
        </p:nvSpPr>
        <p:spPr/>
        <p:txBody>
          <a:bodyPr/>
          <a:lstStyle/>
          <a:p>
            <a:r>
              <a:rPr lang="en-US" dirty="0"/>
              <a:t>Installation of </a:t>
            </a:r>
            <a:r>
              <a:rPr lang="en-US" dirty="0" err="1"/>
              <a:t>VScode</a:t>
            </a:r>
            <a:endParaRPr lang="en-US" dirty="0"/>
          </a:p>
        </p:txBody>
      </p:sp>
    </p:spTree>
    <p:extLst>
      <p:ext uri="{BB962C8B-B14F-4D97-AF65-F5344CB8AC3E}">
        <p14:creationId xmlns:p14="http://schemas.microsoft.com/office/powerpoint/2010/main" val="758304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a:extLst>
              <a:ext uri="{FF2B5EF4-FFF2-40B4-BE49-F238E27FC236}">
                <a16:creationId xmlns:a16="http://schemas.microsoft.com/office/drawing/2014/main" id="{9D9515C4-9127-4210-ACEC-39773DD9869B}"/>
              </a:ext>
            </a:extLst>
          </p:cNvPr>
          <p:cNvPicPr>
            <a:picLocks noGrp="1" noChangeAspect="1"/>
          </p:cNvPicPr>
          <p:nvPr>
            <p:ph idx="1"/>
          </p:nvPr>
        </p:nvPicPr>
        <p:blipFill>
          <a:blip r:embed="rId3"/>
          <a:stretch>
            <a:fillRect/>
          </a:stretch>
        </p:blipFill>
        <p:spPr>
          <a:xfrm>
            <a:off x="2617545" y="1698356"/>
            <a:ext cx="6120000" cy="4774813"/>
          </a:xfrm>
        </p:spPr>
      </p:pic>
      <p:sp>
        <p:nvSpPr>
          <p:cNvPr id="5" name="Text Placeholder 4"/>
          <p:cNvSpPr>
            <a:spLocks noGrp="1"/>
          </p:cNvSpPr>
          <p:nvPr>
            <p:ph type="body" sz="quarter" idx="12"/>
          </p:nvPr>
        </p:nvSpPr>
        <p:spPr/>
        <p:txBody>
          <a:bodyPr/>
          <a:lstStyle/>
          <a:p>
            <a:r>
              <a:rPr lang="en-US" altLang="zh-TW" dirty="0"/>
              <a:t>Step 2 – Accept the contract and press next</a:t>
            </a:r>
          </a:p>
        </p:txBody>
      </p:sp>
      <p:sp>
        <p:nvSpPr>
          <p:cNvPr id="3" name="Title 2"/>
          <p:cNvSpPr>
            <a:spLocks noGrp="1"/>
          </p:cNvSpPr>
          <p:nvPr>
            <p:ph type="title"/>
          </p:nvPr>
        </p:nvSpPr>
        <p:spPr/>
        <p:txBody>
          <a:bodyPr/>
          <a:lstStyle/>
          <a:p>
            <a:r>
              <a:rPr lang="en-US" dirty="0"/>
              <a:t>Installation of </a:t>
            </a:r>
            <a:r>
              <a:rPr lang="en-US" dirty="0" err="1"/>
              <a:t>VScode</a:t>
            </a:r>
            <a:endParaRPr lang="en-US" dirty="0"/>
          </a:p>
        </p:txBody>
      </p:sp>
    </p:spTree>
    <p:extLst>
      <p:ext uri="{BB962C8B-B14F-4D97-AF65-F5344CB8AC3E}">
        <p14:creationId xmlns:p14="http://schemas.microsoft.com/office/powerpoint/2010/main" val="3693753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29E60652-55CD-407C-8A2D-A8AC862ACD09}"/>
              </a:ext>
            </a:extLst>
          </p:cNvPr>
          <p:cNvPicPr>
            <a:picLocks noGrp="1" noChangeAspect="1"/>
          </p:cNvPicPr>
          <p:nvPr>
            <p:ph idx="1"/>
          </p:nvPr>
        </p:nvPicPr>
        <p:blipFill>
          <a:blip r:embed="rId3"/>
          <a:stretch>
            <a:fillRect/>
          </a:stretch>
        </p:blipFill>
        <p:spPr>
          <a:xfrm>
            <a:off x="2581381" y="1682857"/>
            <a:ext cx="6120000" cy="4760000"/>
          </a:xfrm>
        </p:spPr>
      </p:pic>
      <p:sp>
        <p:nvSpPr>
          <p:cNvPr id="5" name="Text Placeholder 4"/>
          <p:cNvSpPr>
            <a:spLocks noGrp="1"/>
          </p:cNvSpPr>
          <p:nvPr>
            <p:ph type="body" sz="quarter" idx="12"/>
          </p:nvPr>
        </p:nvSpPr>
        <p:spPr/>
        <p:txBody>
          <a:bodyPr/>
          <a:lstStyle/>
          <a:p>
            <a:r>
              <a:rPr lang="en-US" altLang="zh-TW" dirty="0"/>
              <a:t>Step 3 – Press next</a:t>
            </a:r>
          </a:p>
          <a:p>
            <a:endParaRPr lang="en-US" dirty="0"/>
          </a:p>
        </p:txBody>
      </p:sp>
      <p:sp>
        <p:nvSpPr>
          <p:cNvPr id="3" name="Title 2"/>
          <p:cNvSpPr>
            <a:spLocks noGrp="1"/>
          </p:cNvSpPr>
          <p:nvPr>
            <p:ph type="title"/>
          </p:nvPr>
        </p:nvSpPr>
        <p:spPr/>
        <p:txBody>
          <a:bodyPr/>
          <a:lstStyle/>
          <a:p>
            <a:r>
              <a:rPr lang="en-US" dirty="0"/>
              <a:t>Installation of </a:t>
            </a:r>
            <a:r>
              <a:rPr lang="en-US" dirty="0" err="1"/>
              <a:t>VScode</a:t>
            </a:r>
            <a:endParaRPr lang="en-US" dirty="0"/>
          </a:p>
        </p:txBody>
      </p:sp>
    </p:spTree>
    <p:extLst>
      <p:ext uri="{BB962C8B-B14F-4D97-AF65-F5344CB8AC3E}">
        <p14:creationId xmlns:p14="http://schemas.microsoft.com/office/powerpoint/2010/main" val="2735807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a:extLst>
              <a:ext uri="{FF2B5EF4-FFF2-40B4-BE49-F238E27FC236}">
                <a16:creationId xmlns:a16="http://schemas.microsoft.com/office/drawing/2014/main" id="{D178044B-B2F8-4732-8945-3F8D254731F1}"/>
              </a:ext>
            </a:extLst>
          </p:cNvPr>
          <p:cNvPicPr>
            <a:picLocks noGrp="1" noChangeAspect="1"/>
          </p:cNvPicPr>
          <p:nvPr>
            <p:ph idx="1"/>
          </p:nvPr>
        </p:nvPicPr>
        <p:blipFill>
          <a:blip r:embed="rId3"/>
          <a:stretch>
            <a:fillRect/>
          </a:stretch>
        </p:blipFill>
        <p:spPr>
          <a:xfrm>
            <a:off x="2594298" y="1706105"/>
            <a:ext cx="6120000" cy="4762693"/>
          </a:xfrm>
        </p:spPr>
      </p:pic>
      <p:sp>
        <p:nvSpPr>
          <p:cNvPr id="5" name="Text Placeholder 4"/>
          <p:cNvSpPr>
            <a:spLocks noGrp="1"/>
          </p:cNvSpPr>
          <p:nvPr>
            <p:ph type="body" sz="quarter" idx="12"/>
          </p:nvPr>
        </p:nvSpPr>
        <p:spPr/>
        <p:txBody>
          <a:bodyPr/>
          <a:lstStyle/>
          <a:p>
            <a:r>
              <a:rPr lang="en-US" altLang="zh-TW" dirty="0"/>
              <a:t>Step 4 – Press next</a:t>
            </a:r>
          </a:p>
          <a:p>
            <a:endParaRPr lang="en-US" dirty="0"/>
          </a:p>
        </p:txBody>
      </p:sp>
      <p:sp>
        <p:nvSpPr>
          <p:cNvPr id="3" name="Title 2"/>
          <p:cNvSpPr>
            <a:spLocks noGrp="1"/>
          </p:cNvSpPr>
          <p:nvPr>
            <p:ph type="title"/>
          </p:nvPr>
        </p:nvSpPr>
        <p:spPr/>
        <p:txBody>
          <a:bodyPr/>
          <a:lstStyle/>
          <a:p>
            <a:r>
              <a:rPr lang="en-US" dirty="0"/>
              <a:t>Installation of </a:t>
            </a:r>
            <a:r>
              <a:rPr lang="en-US" dirty="0" err="1"/>
              <a:t>VScode</a:t>
            </a:r>
            <a:endParaRPr lang="en-US" dirty="0"/>
          </a:p>
        </p:txBody>
      </p:sp>
    </p:spTree>
    <p:extLst>
      <p:ext uri="{BB962C8B-B14F-4D97-AF65-F5344CB8AC3E}">
        <p14:creationId xmlns:p14="http://schemas.microsoft.com/office/powerpoint/2010/main" val="2496084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BAEFDE55-0ABA-4E90-878E-AA1A32C2E87A}"/>
              </a:ext>
            </a:extLst>
          </p:cNvPr>
          <p:cNvPicPr>
            <a:picLocks noGrp="1" noChangeAspect="1"/>
          </p:cNvPicPr>
          <p:nvPr>
            <p:ph idx="1"/>
          </p:nvPr>
        </p:nvPicPr>
        <p:blipFill>
          <a:blip r:embed="rId3"/>
          <a:stretch>
            <a:fillRect/>
          </a:stretch>
        </p:blipFill>
        <p:spPr>
          <a:xfrm>
            <a:off x="2697621" y="1613115"/>
            <a:ext cx="6120000" cy="4757296"/>
          </a:xfrm>
        </p:spPr>
      </p:pic>
      <p:sp>
        <p:nvSpPr>
          <p:cNvPr id="5" name="Text Placeholder 4"/>
          <p:cNvSpPr>
            <a:spLocks noGrp="1"/>
          </p:cNvSpPr>
          <p:nvPr>
            <p:ph type="body" sz="quarter" idx="12"/>
          </p:nvPr>
        </p:nvSpPr>
        <p:spPr/>
        <p:txBody>
          <a:bodyPr/>
          <a:lstStyle/>
          <a:p>
            <a:r>
              <a:rPr lang="en-US" altLang="zh-TW" dirty="0"/>
              <a:t>Step 5 – Press next</a:t>
            </a:r>
          </a:p>
          <a:p>
            <a:endParaRPr lang="en-US" dirty="0"/>
          </a:p>
        </p:txBody>
      </p:sp>
      <p:sp>
        <p:nvSpPr>
          <p:cNvPr id="3" name="Title 2"/>
          <p:cNvSpPr>
            <a:spLocks noGrp="1"/>
          </p:cNvSpPr>
          <p:nvPr>
            <p:ph type="title"/>
          </p:nvPr>
        </p:nvSpPr>
        <p:spPr/>
        <p:txBody>
          <a:bodyPr/>
          <a:lstStyle/>
          <a:p>
            <a:r>
              <a:rPr lang="en-US" dirty="0"/>
              <a:t>Installation of </a:t>
            </a:r>
            <a:r>
              <a:rPr lang="en-US" dirty="0" err="1"/>
              <a:t>VScode</a:t>
            </a:r>
            <a:endParaRPr lang="en-US" dirty="0"/>
          </a:p>
        </p:txBody>
      </p:sp>
    </p:spTree>
    <p:extLst>
      <p:ext uri="{BB962C8B-B14F-4D97-AF65-F5344CB8AC3E}">
        <p14:creationId xmlns:p14="http://schemas.microsoft.com/office/powerpoint/2010/main" val="1618358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a:extLst>
              <a:ext uri="{FF2B5EF4-FFF2-40B4-BE49-F238E27FC236}">
                <a16:creationId xmlns:a16="http://schemas.microsoft.com/office/drawing/2014/main" id="{0F2C2848-5E2F-4837-BFC6-B35D4D4620EC}"/>
              </a:ext>
            </a:extLst>
          </p:cNvPr>
          <p:cNvPicPr>
            <a:picLocks noGrp="1" noChangeAspect="1"/>
          </p:cNvPicPr>
          <p:nvPr>
            <p:ph idx="1"/>
          </p:nvPr>
        </p:nvPicPr>
        <p:blipFill>
          <a:blip r:embed="rId3"/>
          <a:stretch>
            <a:fillRect/>
          </a:stretch>
        </p:blipFill>
        <p:spPr>
          <a:xfrm>
            <a:off x="2860352" y="1644112"/>
            <a:ext cx="6120000" cy="4760000"/>
          </a:xfrm>
        </p:spPr>
      </p:pic>
      <p:sp>
        <p:nvSpPr>
          <p:cNvPr id="5" name="Text Placeholder 4"/>
          <p:cNvSpPr>
            <a:spLocks noGrp="1"/>
          </p:cNvSpPr>
          <p:nvPr>
            <p:ph type="body" sz="quarter" idx="12"/>
          </p:nvPr>
        </p:nvSpPr>
        <p:spPr/>
        <p:txBody>
          <a:bodyPr/>
          <a:lstStyle/>
          <a:p>
            <a:r>
              <a:rPr lang="en-US" altLang="zh-TW" dirty="0"/>
              <a:t>Step 6 – Press install</a:t>
            </a:r>
          </a:p>
          <a:p>
            <a:endParaRPr lang="en-US" dirty="0"/>
          </a:p>
        </p:txBody>
      </p:sp>
      <p:sp>
        <p:nvSpPr>
          <p:cNvPr id="3" name="Title 2"/>
          <p:cNvSpPr>
            <a:spLocks noGrp="1"/>
          </p:cNvSpPr>
          <p:nvPr>
            <p:ph type="title"/>
          </p:nvPr>
        </p:nvSpPr>
        <p:spPr/>
        <p:txBody>
          <a:bodyPr/>
          <a:lstStyle/>
          <a:p>
            <a:r>
              <a:rPr lang="en-US" dirty="0"/>
              <a:t>Installation of </a:t>
            </a:r>
            <a:r>
              <a:rPr lang="en-US" dirty="0" err="1"/>
              <a:t>VScode</a:t>
            </a:r>
            <a:endParaRPr lang="en-US" dirty="0"/>
          </a:p>
        </p:txBody>
      </p:sp>
    </p:spTree>
    <p:extLst>
      <p:ext uri="{BB962C8B-B14F-4D97-AF65-F5344CB8AC3E}">
        <p14:creationId xmlns:p14="http://schemas.microsoft.com/office/powerpoint/2010/main" val="1294116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6AAA7C8B-BE23-4DF9-A428-79B4F2F46264}"/>
              </a:ext>
            </a:extLst>
          </p:cNvPr>
          <p:cNvPicPr>
            <a:picLocks noGrp="1" noChangeAspect="1"/>
          </p:cNvPicPr>
          <p:nvPr>
            <p:ph idx="1"/>
          </p:nvPr>
        </p:nvPicPr>
        <p:blipFill>
          <a:blip r:embed="rId3"/>
          <a:stretch>
            <a:fillRect/>
          </a:stretch>
        </p:blipFill>
        <p:spPr>
          <a:xfrm>
            <a:off x="2852604" y="1706105"/>
            <a:ext cx="6120000" cy="4750574"/>
          </a:xfrm>
        </p:spPr>
      </p:pic>
      <p:sp>
        <p:nvSpPr>
          <p:cNvPr id="5" name="Text Placeholder 4"/>
          <p:cNvSpPr>
            <a:spLocks noGrp="1"/>
          </p:cNvSpPr>
          <p:nvPr>
            <p:ph type="body" sz="quarter" idx="12"/>
          </p:nvPr>
        </p:nvSpPr>
        <p:spPr/>
        <p:txBody>
          <a:bodyPr/>
          <a:lstStyle/>
          <a:p>
            <a:r>
              <a:rPr lang="en-US" altLang="zh-TW" dirty="0"/>
              <a:t>Step 7 – Start to install…</a:t>
            </a:r>
          </a:p>
          <a:p>
            <a:endParaRPr lang="en-US" dirty="0"/>
          </a:p>
        </p:txBody>
      </p:sp>
      <p:sp>
        <p:nvSpPr>
          <p:cNvPr id="3" name="Title 2"/>
          <p:cNvSpPr>
            <a:spLocks noGrp="1"/>
          </p:cNvSpPr>
          <p:nvPr>
            <p:ph type="title"/>
          </p:nvPr>
        </p:nvSpPr>
        <p:spPr/>
        <p:txBody>
          <a:bodyPr/>
          <a:lstStyle/>
          <a:p>
            <a:r>
              <a:rPr lang="en-US" dirty="0"/>
              <a:t>Installation of </a:t>
            </a:r>
            <a:r>
              <a:rPr lang="en-US" dirty="0" err="1"/>
              <a:t>VScode</a:t>
            </a:r>
            <a:endParaRPr lang="en-US" dirty="0"/>
          </a:p>
        </p:txBody>
      </p:sp>
    </p:spTree>
    <p:extLst>
      <p:ext uri="{BB962C8B-B14F-4D97-AF65-F5344CB8AC3E}">
        <p14:creationId xmlns:p14="http://schemas.microsoft.com/office/powerpoint/2010/main" val="4121887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
            <a:ext cx="11277922" cy="1005840"/>
          </a:xfrm>
        </p:spPr>
        <p:txBody>
          <a:bodyPr/>
          <a:lstStyle/>
          <a:p>
            <a:r>
              <a:rPr lang="en-US" altLang="zh-TW" dirty="0" err="1"/>
              <a:t>VirtualBox</a:t>
            </a:r>
            <a:r>
              <a:rPr lang="en-US" altLang="zh-TW" dirty="0"/>
              <a:t> Installation</a:t>
            </a:r>
            <a:endParaRPr lang="zh-TW" altLang="en-US" dirty="0"/>
          </a:p>
        </p:txBody>
      </p:sp>
      <p:pic>
        <p:nvPicPr>
          <p:cNvPr id="3" name="圖片 2"/>
          <p:cNvPicPr>
            <a:picLocks noChangeAspect="1"/>
          </p:cNvPicPr>
          <p:nvPr/>
        </p:nvPicPr>
        <p:blipFill>
          <a:blip r:embed="rId2"/>
          <a:stretch>
            <a:fillRect/>
          </a:stretch>
        </p:blipFill>
        <p:spPr>
          <a:xfrm>
            <a:off x="1741714" y="1173599"/>
            <a:ext cx="8361590" cy="5236725"/>
          </a:xfrm>
          <a:prstGeom prst="rect">
            <a:avLst/>
          </a:prstGeom>
        </p:spPr>
      </p:pic>
      <p:sp>
        <p:nvSpPr>
          <p:cNvPr id="4" name="矩形 3">
            <a:extLst>
              <a:ext uri="{FF2B5EF4-FFF2-40B4-BE49-F238E27FC236}">
                <a16:creationId xmlns:a16="http://schemas.microsoft.com/office/drawing/2014/main" id="{FBFAF884-3F6A-4170-942E-5D28F5F541CF}"/>
              </a:ext>
            </a:extLst>
          </p:cNvPr>
          <p:cNvSpPr/>
          <p:nvPr/>
        </p:nvSpPr>
        <p:spPr>
          <a:xfrm>
            <a:off x="3473002" y="4136571"/>
            <a:ext cx="1316712" cy="1959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113173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a:extLst>
              <a:ext uri="{FF2B5EF4-FFF2-40B4-BE49-F238E27FC236}">
                <a16:creationId xmlns:a16="http://schemas.microsoft.com/office/drawing/2014/main" id="{A9BFAFF9-BB2C-4370-96AC-97DC3A0A9801}"/>
              </a:ext>
            </a:extLst>
          </p:cNvPr>
          <p:cNvPicPr>
            <a:picLocks noGrp="1" noChangeAspect="1"/>
          </p:cNvPicPr>
          <p:nvPr>
            <p:ph idx="1"/>
          </p:nvPr>
        </p:nvPicPr>
        <p:blipFill>
          <a:blip r:embed="rId3"/>
          <a:stretch>
            <a:fillRect/>
          </a:stretch>
        </p:blipFill>
        <p:spPr>
          <a:xfrm>
            <a:off x="2868102" y="1706105"/>
            <a:ext cx="6120000" cy="4747857"/>
          </a:xfrm>
        </p:spPr>
      </p:pic>
      <p:sp>
        <p:nvSpPr>
          <p:cNvPr id="5" name="Text Placeholder 4"/>
          <p:cNvSpPr>
            <a:spLocks noGrp="1"/>
          </p:cNvSpPr>
          <p:nvPr>
            <p:ph type="body" sz="quarter" idx="12"/>
          </p:nvPr>
        </p:nvSpPr>
        <p:spPr/>
        <p:txBody>
          <a:bodyPr/>
          <a:lstStyle/>
          <a:p>
            <a:r>
              <a:rPr lang="en-US" altLang="zh-TW" dirty="0"/>
              <a:t>Step 8 – Press finish</a:t>
            </a:r>
          </a:p>
          <a:p>
            <a:endParaRPr lang="en-US" dirty="0"/>
          </a:p>
        </p:txBody>
      </p:sp>
      <p:sp>
        <p:nvSpPr>
          <p:cNvPr id="3" name="Title 2"/>
          <p:cNvSpPr>
            <a:spLocks noGrp="1"/>
          </p:cNvSpPr>
          <p:nvPr>
            <p:ph type="title"/>
          </p:nvPr>
        </p:nvSpPr>
        <p:spPr/>
        <p:txBody>
          <a:bodyPr/>
          <a:lstStyle/>
          <a:p>
            <a:r>
              <a:rPr lang="en-US" dirty="0"/>
              <a:t>Installation of </a:t>
            </a:r>
            <a:r>
              <a:rPr lang="en-US" dirty="0" err="1"/>
              <a:t>VScode</a:t>
            </a:r>
            <a:endParaRPr lang="en-US" dirty="0"/>
          </a:p>
        </p:txBody>
      </p:sp>
    </p:spTree>
    <p:extLst>
      <p:ext uri="{BB962C8B-B14F-4D97-AF65-F5344CB8AC3E}">
        <p14:creationId xmlns:p14="http://schemas.microsoft.com/office/powerpoint/2010/main" val="1052547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D31DB7C9-4BDB-47AF-BE33-020DF22C22BA}"/>
              </a:ext>
            </a:extLst>
          </p:cNvPr>
          <p:cNvPicPr>
            <a:picLocks noGrp="1" noChangeAspect="1"/>
          </p:cNvPicPr>
          <p:nvPr>
            <p:ph idx="1"/>
          </p:nvPr>
        </p:nvPicPr>
        <p:blipFill>
          <a:blip r:embed="rId3"/>
          <a:stretch>
            <a:fillRect/>
          </a:stretch>
        </p:blipFill>
        <p:spPr>
          <a:xfrm>
            <a:off x="2607677" y="1605367"/>
            <a:ext cx="6449703" cy="4848225"/>
          </a:xfrm>
        </p:spPr>
      </p:pic>
      <p:sp>
        <p:nvSpPr>
          <p:cNvPr id="5" name="Text Placeholder 4"/>
          <p:cNvSpPr>
            <a:spLocks noGrp="1"/>
          </p:cNvSpPr>
          <p:nvPr>
            <p:ph type="body" sz="quarter" idx="12"/>
          </p:nvPr>
        </p:nvSpPr>
        <p:spPr/>
        <p:txBody>
          <a:bodyPr/>
          <a:lstStyle/>
          <a:p>
            <a:r>
              <a:rPr lang="en-US" altLang="zh-TW" dirty="0"/>
              <a:t>Step 9 – Try to open the </a:t>
            </a:r>
            <a:r>
              <a:rPr lang="en-US" altLang="zh-TW" dirty="0" err="1"/>
              <a:t>VScode</a:t>
            </a:r>
            <a:endParaRPr lang="en-US" altLang="zh-TW" dirty="0"/>
          </a:p>
          <a:p>
            <a:endParaRPr lang="en-US" dirty="0"/>
          </a:p>
        </p:txBody>
      </p:sp>
      <p:sp>
        <p:nvSpPr>
          <p:cNvPr id="3" name="Title 2"/>
          <p:cNvSpPr>
            <a:spLocks noGrp="1"/>
          </p:cNvSpPr>
          <p:nvPr>
            <p:ph type="title"/>
          </p:nvPr>
        </p:nvSpPr>
        <p:spPr/>
        <p:txBody>
          <a:bodyPr/>
          <a:lstStyle/>
          <a:p>
            <a:r>
              <a:rPr lang="en-US" dirty="0"/>
              <a:t>Installation of </a:t>
            </a:r>
            <a:r>
              <a:rPr lang="en-US" dirty="0" err="1"/>
              <a:t>VScode</a:t>
            </a:r>
            <a:endParaRPr lang="en-US" dirty="0"/>
          </a:p>
        </p:txBody>
      </p:sp>
    </p:spTree>
    <p:extLst>
      <p:ext uri="{BB962C8B-B14F-4D97-AF65-F5344CB8AC3E}">
        <p14:creationId xmlns:p14="http://schemas.microsoft.com/office/powerpoint/2010/main" val="3976984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
            <a:ext cx="11277922" cy="1005840"/>
          </a:xfrm>
        </p:spPr>
        <p:txBody>
          <a:bodyPr/>
          <a:lstStyle/>
          <a:p>
            <a:r>
              <a:rPr lang="en-US" altLang="zh-TW" dirty="0" err="1"/>
              <a:t>VirtualBox</a:t>
            </a:r>
            <a:r>
              <a:rPr lang="en-US" altLang="zh-TW" dirty="0"/>
              <a:t> Installation</a:t>
            </a:r>
            <a:endParaRPr lang="zh-TW" altLang="en-US" dirty="0"/>
          </a:p>
        </p:txBody>
      </p:sp>
      <p:pic>
        <p:nvPicPr>
          <p:cNvPr id="5" name="圖片 4"/>
          <p:cNvPicPr>
            <a:picLocks noChangeAspect="1"/>
          </p:cNvPicPr>
          <p:nvPr/>
        </p:nvPicPr>
        <p:blipFill>
          <a:blip r:embed="rId2"/>
          <a:stretch>
            <a:fillRect/>
          </a:stretch>
        </p:blipFill>
        <p:spPr>
          <a:xfrm>
            <a:off x="92529" y="1587408"/>
            <a:ext cx="4762500" cy="3752850"/>
          </a:xfrm>
          <a:prstGeom prst="rect">
            <a:avLst/>
          </a:prstGeom>
        </p:spPr>
      </p:pic>
      <p:pic>
        <p:nvPicPr>
          <p:cNvPr id="6" name="圖片 5"/>
          <p:cNvPicPr>
            <a:picLocks noChangeAspect="1"/>
          </p:cNvPicPr>
          <p:nvPr/>
        </p:nvPicPr>
        <p:blipFill>
          <a:blip r:embed="rId3"/>
          <a:stretch>
            <a:fillRect/>
          </a:stretch>
        </p:blipFill>
        <p:spPr>
          <a:xfrm>
            <a:off x="3815783" y="1826895"/>
            <a:ext cx="4752975" cy="3752850"/>
          </a:xfrm>
          <a:prstGeom prst="rect">
            <a:avLst/>
          </a:prstGeom>
        </p:spPr>
      </p:pic>
      <p:pic>
        <p:nvPicPr>
          <p:cNvPr id="7" name="圖片 6"/>
          <p:cNvPicPr>
            <a:picLocks noChangeAspect="1"/>
          </p:cNvPicPr>
          <p:nvPr/>
        </p:nvPicPr>
        <p:blipFill>
          <a:blip r:embed="rId4"/>
          <a:stretch>
            <a:fillRect/>
          </a:stretch>
        </p:blipFill>
        <p:spPr>
          <a:xfrm>
            <a:off x="7439025" y="2228307"/>
            <a:ext cx="4752975" cy="3743325"/>
          </a:xfrm>
          <a:prstGeom prst="rect">
            <a:avLst/>
          </a:prstGeom>
        </p:spPr>
      </p:pic>
      <p:sp>
        <p:nvSpPr>
          <p:cNvPr id="4" name="矩形 3">
            <a:extLst>
              <a:ext uri="{FF2B5EF4-FFF2-40B4-BE49-F238E27FC236}">
                <a16:creationId xmlns:a16="http://schemas.microsoft.com/office/drawing/2014/main" id="{FBFAF884-3F6A-4170-942E-5D28F5F541CF}"/>
              </a:ext>
            </a:extLst>
          </p:cNvPr>
          <p:cNvSpPr/>
          <p:nvPr/>
        </p:nvSpPr>
        <p:spPr>
          <a:xfrm>
            <a:off x="3081118" y="4883060"/>
            <a:ext cx="734665" cy="304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7">
            <a:extLst>
              <a:ext uri="{FF2B5EF4-FFF2-40B4-BE49-F238E27FC236}">
                <a16:creationId xmlns:a16="http://schemas.microsoft.com/office/drawing/2014/main" id="{FBFAF884-3F6A-4170-942E-5D28F5F541CF}"/>
              </a:ext>
            </a:extLst>
          </p:cNvPr>
          <p:cNvSpPr/>
          <p:nvPr/>
        </p:nvSpPr>
        <p:spPr>
          <a:xfrm>
            <a:off x="6804372" y="5187859"/>
            <a:ext cx="634653" cy="24411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FBFAF884-3F6A-4170-942E-5D28F5F541CF}"/>
              </a:ext>
            </a:extLst>
          </p:cNvPr>
          <p:cNvSpPr/>
          <p:nvPr/>
        </p:nvSpPr>
        <p:spPr>
          <a:xfrm>
            <a:off x="10418089" y="5568859"/>
            <a:ext cx="734665" cy="2767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663577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
            <a:ext cx="11277922" cy="1005840"/>
          </a:xfrm>
        </p:spPr>
        <p:txBody>
          <a:bodyPr/>
          <a:lstStyle/>
          <a:p>
            <a:r>
              <a:rPr lang="en-US" altLang="zh-TW" dirty="0" err="1"/>
              <a:t>VirtualBox</a:t>
            </a:r>
            <a:r>
              <a:rPr lang="en-US" altLang="zh-TW" dirty="0"/>
              <a:t> Installation</a:t>
            </a:r>
            <a:endParaRPr lang="zh-TW" altLang="en-US" dirty="0"/>
          </a:p>
        </p:txBody>
      </p:sp>
      <p:grpSp>
        <p:nvGrpSpPr>
          <p:cNvPr id="10" name="群組 9"/>
          <p:cNvGrpSpPr/>
          <p:nvPr/>
        </p:nvGrpSpPr>
        <p:grpSpPr>
          <a:xfrm>
            <a:off x="457200" y="1791517"/>
            <a:ext cx="4810125" cy="3810000"/>
            <a:chOff x="1568223" y="1225460"/>
            <a:chExt cx="4810125" cy="3810000"/>
          </a:xfrm>
        </p:grpSpPr>
        <p:pic>
          <p:nvPicPr>
            <p:cNvPr id="3" name="圖片 2"/>
            <p:cNvPicPr>
              <a:picLocks noChangeAspect="1"/>
            </p:cNvPicPr>
            <p:nvPr/>
          </p:nvPicPr>
          <p:blipFill>
            <a:blip r:embed="rId2"/>
            <a:stretch>
              <a:fillRect/>
            </a:stretch>
          </p:blipFill>
          <p:spPr>
            <a:xfrm>
              <a:off x="1568223" y="1225460"/>
              <a:ext cx="4810125" cy="3810000"/>
            </a:xfrm>
            <a:prstGeom prst="rect">
              <a:avLst/>
            </a:prstGeom>
          </p:spPr>
        </p:pic>
        <p:sp>
          <p:nvSpPr>
            <p:cNvPr id="4" name="矩形 3">
              <a:extLst>
                <a:ext uri="{FF2B5EF4-FFF2-40B4-BE49-F238E27FC236}">
                  <a16:creationId xmlns:a16="http://schemas.microsoft.com/office/drawing/2014/main" id="{FBFAF884-3F6A-4170-942E-5D28F5F541CF}"/>
                </a:ext>
              </a:extLst>
            </p:cNvPr>
            <p:cNvSpPr/>
            <p:nvPr/>
          </p:nvSpPr>
          <p:spPr>
            <a:xfrm>
              <a:off x="4550689" y="4567374"/>
              <a:ext cx="794197" cy="32031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11" name="圖片 10"/>
          <p:cNvPicPr>
            <a:picLocks noChangeAspect="1"/>
          </p:cNvPicPr>
          <p:nvPr/>
        </p:nvPicPr>
        <p:blipFill>
          <a:blip r:embed="rId3"/>
          <a:stretch>
            <a:fillRect/>
          </a:stretch>
        </p:blipFill>
        <p:spPr>
          <a:xfrm>
            <a:off x="6096161" y="1841320"/>
            <a:ext cx="4800600" cy="3810000"/>
          </a:xfrm>
          <a:prstGeom prst="rect">
            <a:avLst/>
          </a:prstGeom>
        </p:spPr>
      </p:pic>
      <p:sp>
        <p:nvSpPr>
          <p:cNvPr id="12" name="矩形 11">
            <a:extLst>
              <a:ext uri="{FF2B5EF4-FFF2-40B4-BE49-F238E27FC236}">
                <a16:creationId xmlns:a16="http://schemas.microsoft.com/office/drawing/2014/main" id="{FBFAF884-3F6A-4170-942E-5D28F5F541CF}"/>
              </a:ext>
            </a:extLst>
          </p:cNvPr>
          <p:cNvSpPr/>
          <p:nvPr/>
        </p:nvSpPr>
        <p:spPr>
          <a:xfrm>
            <a:off x="9078466" y="5133431"/>
            <a:ext cx="794197" cy="32031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660961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
            <a:ext cx="11277922" cy="1005840"/>
          </a:xfrm>
        </p:spPr>
        <p:txBody>
          <a:bodyPr/>
          <a:lstStyle/>
          <a:p>
            <a:r>
              <a:rPr lang="en-US" altLang="zh-TW" dirty="0" err="1"/>
              <a:t>VirtualBox</a:t>
            </a:r>
            <a:r>
              <a:rPr lang="en-US" altLang="zh-TW" dirty="0"/>
              <a:t> Installation</a:t>
            </a:r>
            <a:endParaRPr lang="zh-TW" altLang="en-US" dirty="0"/>
          </a:p>
        </p:txBody>
      </p:sp>
      <p:pic>
        <p:nvPicPr>
          <p:cNvPr id="6" name="圖片 5"/>
          <p:cNvPicPr>
            <a:picLocks noChangeAspect="1"/>
          </p:cNvPicPr>
          <p:nvPr/>
        </p:nvPicPr>
        <p:blipFill>
          <a:blip r:embed="rId2"/>
          <a:stretch>
            <a:fillRect/>
          </a:stretch>
        </p:blipFill>
        <p:spPr>
          <a:xfrm>
            <a:off x="4547937" y="1523999"/>
            <a:ext cx="7508571" cy="4793695"/>
          </a:xfrm>
          <a:prstGeom prst="rect">
            <a:avLst/>
          </a:prstGeom>
        </p:spPr>
      </p:pic>
      <p:grpSp>
        <p:nvGrpSpPr>
          <p:cNvPr id="7" name="群組 6"/>
          <p:cNvGrpSpPr/>
          <p:nvPr/>
        </p:nvGrpSpPr>
        <p:grpSpPr>
          <a:xfrm>
            <a:off x="24063" y="1891496"/>
            <a:ext cx="4547937" cy="4058700"/>
            <a:chOff x="457200" y="1541009"/>
            <a:chExt cx="5671457" cy="4503474"/>
          </a:xfrm>
        </p:grpSpPr>
        <p:pic>
          <p:nvPicPr>
            <p:cNvPr id="5" name="圖片 4"/>
            <p:cNvPicPr>
              <a:picLocks noChangeAspect="1"/>
            </p:cNvPicPr>
            <p:nvPr/>
          </p:nvPicPr>
          <p:blipFill>
            <a:blip r:embed="rId3"/>
            <a:stretch>
              <a:fillRect/>
            </a:stretch>
          </p:blipFill>
          <p:spPr>
            <a:xfrm>
              <a:off x="457200" y="1541009"/>
              <a:ext cx="5671457" cy="4503474"/>
            </a:xfrm>
            <a:prstGeom prst="rect">
              <a:avLst/>
            </a:prstGeom>
          </p:spPr>
        </p:pic>
        <p:sp>
          <p:nvSpPr>
            <p:cNvPr id="12" name="矩形 11">
              <a:extLst>
                <a:ext uri="{FF2B5EF4-FFF2-40B4-BE49-F238E27FC236}">
                  <a16:creationId xmlns:a16="http://schemas.microsoft.com/office/drawing/2014/main" id="{FBFAF884-3F6A-4170-942E-5D28F5F541CF}"/>
                </a:ext>
              </a:extLst>
            </p:cNvPr>
            <p:cNvSpPr/>
            <p:nvPr/>
          </p:nvSpPr>
          <p:spPr>
            <a:xfrm>
              <a:off x="4049488" y="5503545"/>
              <a:ext cx="826634" cy="32031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2696794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C6ABDF-DD93-4C4C-9BB7-04AF402B1BAA}"/>
              </a:ext>
            </a:extLst>
          </p:cNvPr>
          <p:cNvSpPr>
            <a:spLocks noGrp="1"/>
          </p:cNvSpPr>
          <p:nvPr>
            <p:ph type="ctrTitle"/>
          </p:nvPr>
        </p:nvSpPr>
        <p:spPr>
          <a:xfrm>
            <a:off x="456555" y="1147394"/>
            <a:ext cx="11506845" cy="1828800"/>
          </a:xfrm>
        </p:spPr>
        <p:txBody>
          <a:bodyPr/>
          <a:lstStyle/>
          <a:p>
            <a:r>
              <a:rPr lang="en-US" altLang="zh-TW" dirty="0"/>
              <a:t>Install Cygwin</a:t>
            </a:r>
            <a:endParaRPr lang="en-US" dirty="0"/>
          </a:p>
        </p:txBody>
      </p:sp>
    </p:spTree>
    <p:custDataLst>
      <p:tags r:id="rId1"/>
    </p:custDataLst>
    <p:extLst>
      <p:ext uri="{BB962C8B-B14F-4D97-AF65-F5344CB8AC3E}">
        <p14:creationId xmlns:p14="http://schemas.microsoft.com/office/powerpoint/2010/main" val="4120833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F67A615-96F7-49A2-BFF7-EA0130DBF1C8}"/>
              </a:ext>
            </a:extLst>
          </p:cNvPr>
          <p:cNvPicPr>
            <a:picLocks noChangeAspect="1"/>
          </p:cNvPicPr>
          <p:nvPr/>
        </p:nvPicPr>
        <p:blipFill>
          <a:blip r:embed="rId2"/>
          <a:stretch>
            <a:fillRect/>
          </a:stretch>
        </p:blipFill>
        <p:spPr>
          <a:xfrm>
            <a:off x="534449" y="1867304"/>
            <a:ext cx="11820525" cy="2828925"/>
          </a:xfrm>
          <a:prstGeom prst="rect">
            <a:avLst/>
          </a:prstGeom>
        </p:spPr>
      </p:pic>
      <p:sp>
        <p:nvSpPr>
          <p:cNvPr id="2" name="標題 1">
            <a:extLst>
              <a:ext uri="{FF2B5EF4-FFF2-40B4-BE49-F238E27FC236}">
                <a16:creationId xmlns:a16="http://schemas.microsoft.com/office/drawing/2014/main" id="{0CCC5404-6A81-4671-9A95-45D571AB0B92}"/>
              </a:ext>
            </a:extLst>
          </p:cNvPr>
          <p:cNvSpPr>
            <a:spLocks noGrp="1"/>
          </p:cNvSpPr>
          <p:nvPr>
            <p:ph type="title"/>
          </p:nvPr>
        </p:nvSpPr>
        <p:spPr>
          <a:xfrm>
            <a:off x="457200" y="-1"/>
            <a:ext cx="11277922" cy="1005840"/>
          </a:xfrm>
        </p:spPr>
        <p:txBody>
          <a:bodyPr>
            <a:normAutofit/>
          </a:bodyPr>
          <a:lstStyle/>
          <a:p>
            <a:r>
              <a:rPr lang="en-US" altLang="zh-TW" sz="4400" dirty="0"/>
              <a:t>Cygwin64 installation</a:t>
            </a:r>
            <a:endParaRPr lang="zh-TW" altLang="en-US" sz="4400" dirty="0"/>
          </a:p>
        </p:txBody>
      </p:sp>
      <p:sp>
        <p:nvSpPr>
          <p:cNvPr id="3" name="內容版面配置區 2">
            <a:extLst>
              <a:ext uri="{FF2B5EF4-FFF2-40B4-BE49-F238E27FC236}">
                <a16:creationId xmlns:a16="http://schemas.microsoft.com/office/drawing/2014/main" id="{CC0E0FE1-5485-49B4-894F-12D31D28D494}"/>
              </a:ext>
            </a:extLst>
          </p:cNvPr>
          <p:cNvSpPr txBox="1">
            <a:spLocks/>
          </p:cNvSpPr>
          <p:nvPr/>
        </p:nvSpPr>
        <p:spPr>
          <a:xfrm>
            <a:off x="604434" y="1005839"/>
            <a:ext cx="7910916"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2800" dirty="0"/>
              <a:t>Go to </a:t>
            </a:r>
            <a:r>
              <a:rPr lang="en-US" altLang="zh-TW" sz="2800" dirty="0">
                <a:hlinkClick r:id="rId3"/>
              </a:rPr>
              <a:t>https://cygwin.com/install.html</a:t>
            </a:r>
            <a:endParaRPr lang="zh-TW" altLang="en-US" sz="2800" dirty="0"/>
          </a:p>
        </p:txBody>
      </p:sp>
      <p:sp>
        <p:nvSpPr>
          <p:cNvPr id="5" name="矩形 4">
            <a:extLst>
              <a:ext uri="{FF2B5EF4-FFF2-40B4-BE49-F238E27FC236}">
                <a16:creationId xmlns:a16="http://schemas.microsoft.com/office/drawing/2014/main" id="{FBFAF884-3F6A-4170-942E-5D28F5F541CF}"/>
              </a:ext>
            </a:extLst>
          </p:cNvPr>
          <p:cNvSpPr/>
          <p:nvPr/>
        </p:nvSpPr>
        <p:spPr>
          <a:xfrm>
            <a:off x="947517" y="4256999"/>
            <a:ext cx="1106007"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7581305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TMTNUMBER" val="1"/>
  <p:tag name="SYNOPSYS:CONSTMT" val="1"/>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9/10/2018 5:47:52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MM_SLIDE_TYPE" val="6"/>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CONSTMT" val="1"/>
</p:tagLst>
</file>

<file path=ppt/tags/tag72.xml><?xml version="1.0" encoding="utf-8"?>
<p:tagLst xmlns:a="http://schemas.openxmlformats.org/drawingml/2006/main" xmlns:r="http://schemas.openxmlformats.org/officeDocument/2006/relationships" xmlns:p="http://schemas.openxmlformats.org/presentationml/2006/main">
  <p:tag name="SYNOPSYS:CONSTMT" val="1"/>
</p:tagLst>
</file>

<file path=ppt/tags/tag73.xml><?xml version="1.0" encoding="utf-8"?>
<p:tagLst xmlns:a="http://schemas.openxmlformats.org/drawingml/2006/main" xmlns:r="http://schemas.openxmlformats.org/officeDocument/2006/relationships" xmlns:p="http://schemas.openxmlformats.org/presentationml/2006/main">
  <p:tag name="SYNOPSYS:CONSTMT" val="1"/>
</p:tagLst>
</file>

<file path=ppt/tags/tag74.xml><?xml version="1.0" encoding="utf-8"?>
<p:tagLst xmlns:a="http://schemas.openxmlformats.org/drawingml/2006/main" xmlns:r="http://schemas.openxmlformats.org/officeDocument/2006/relationships" xmlns:p="http://schemas.openxmlformats.org/presentationml/2006/main">
  <p:tag name="SYNOPSYS:CONSTMT" val="1"/>
</p:tagLst>
</file>

<file path=ppt/tags/tag75.xml><?xml version="1.0" encoding="utf-8"?>
<p:tagLst xmlns:a="http://schemas.openxmlformats.org/drawingml/2006/main" xmlns:r="http://schemas.openxmlformats.org/officeDocument/2006/relationships" xmlns:p="http://schemas.openxmlformats.org/presentationml/2006/main">
  <p:tag name="SYNOPSYS:CONSTMT" val="1"/>
</p:tagLst>
</file>

<file path=ppt/tags/tag76.xml><?xml version="1.0" encoding="utf-8"?>
<p:tagLst xmlns:a="http://schemas.openxmlformats.org/drawingml/2006/main" xmlns:r="http://schemas.openxmlformats.org/officeDocument/2006/relationships" xmlns:p="http://schemas.openxmlformats.org/presentationml/2006/main">
  <p:tag name="SYNOPSYS:CONSTMT" val="1"/>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heme/theme1.xml><?xml version="1.0" encoding="utf-8"?>
<a:theme xmlns:a="http://schemas.openxmlformats.org/drawingml/2006/main" name="Synopsys_2019">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Synopsys_PPT_Template_White_2021.pptx" id="{8CFEE655-03E0-47D6-8C05-41817B7A2332}" vid="{CD8CF77D-6547-4690-BF98-7B1821D8DB26}"/>
    </a:ext>
  </a:extLst>
</a:theme>
</file>

<file path=ppt/theme/theme2.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st_x0020_Order xmlns="49a709bb-1a2c-441e-b04a-3a30362613c0">15</List_x0020_Order>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D95154EF9643247A4B9B5F4B6442AD5" ma:contentTypeVersion="1" ma:contentTypeDescription="Create a new document." ma:contentTypeScope="" ma:versionID="510a0e1104d4d37ef20dfd997d9992db">
  <xsd:schema xmlns:xsd="http://www.w3.org/2001/XMLSchema" xmlns:xs="http://www.w3.org/2001/XMLSchema" xmlns:p="http://schemas.microsoft.com/office/2006/metadata/properties" xmlns:ns2="49a709bb-1a2c-441e-b04a-3a30362613c0" targetNamespace="http://schemas.microsoft.com/office/2006/metadata/properties" ma:root="true" ma:fieldsID="1886cc2548bc6f3c292d77d067cc6637" ns2:_="">
    <xsd:import namespace="49a709bb-1a2c-441e-b04a-3a30362613c0"/>
    <xsd:element name="properties">
      <xsd:complexType>
        <xsd:sequence>
          <xsd:element name="documentManagement">
            <xsd:complexType>
              <xsd:all>
                <xsd:element ref="ns2:List_x0020_Ord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a709bb-1a2c-441e-b04a-3a30362613c0" elementFormDefault="qualified">
    <xsd:import namespace="http://schemas.microsoft.com/office/2006/documentManagement/types"/>
    <xsd:import namespace="http://schemas.microsoft.com/office/infopath/2007/PartnerControls"/>
    <xsd:element name="List_x0020_Order" ma:index="8" ma:displayName="List Order" ma:indexed="true" ma:internalName="List_x0020_Order"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25E540-4F59-484A-9C26-1886F3CE10F1}">
  <ds:schemaRefs>
    <ds:schemaRef ds:uri="http://schemas.microsoft.com/office/infopath/2007/PartnerControls"/>
    <ds:schemaRef ds:uri="49a709bb-1a2c-441e-b04a-3a30362613c0"/>
    <ds:schemaRef ds:uri="http://schemas.openxmlformats.org/package/2006/metadata/core-properties"/>
    <ds:schemaRef ds:uri="http://purl.org/dc/elements/1.1/"/>
    <ds:schemaRef ds:uri="http://purl.org/dc/dcmitype/"/>
    <ds:schemaRef ds:uri="http://schemas.microsoft.com/office/2006/documentManagement/types"/>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7DAFEF24-1446-44D7-B529-704DA786D762}">
  <ds:schemaRefs>
    <ds:schemaRef ds:uri="http://schemas.microsoft.com/sharepoint/v3/contenttype/forms"/>
  </ds:schemaRefs>
</ds:datastoreItem>
</file>

<file path=customXml/itemProps3.xml><?xml version="1.0" encoding="utf-8"?>
<ds:datastoreItem xmlns:ds="http://schemas.openxmlformats.org/officeDocument/2006/customXml" ds:itemID="{94115FF5-E700-4CEB-8ACB-70E55BD5D7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a709bb-1a2c-441e-b04a-3a30362613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388</TotalTime>
  <Words>495</Words>
  <Application>Microsoft Office PowerPoint</Application>
  <PresentationFormat>Widescreen</PresentationFormat>
  <Paragraphs>99</Paragraphs>
  <Slides>41</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41</vt:i4>
      </vt:variant>
    </vt:vector>
  </HeadingPairs>
  <TitlesOfParts>
    <vt:vector size="44" baseType="lpstr">
      <vt:lpstr>Arial</vt:lpstr>
      <vt:lpstr>Calibri</vt:lpstr>
      <vt:lpstr>Synopsys_2019</vt:lpstr>
      <vt:lpstr>Workshop on Synopsys ARC CPU with TensorFlow Lite</vt:lpstr>
      <vt:lpstr>Download</vt:lpstr>
      <vt:lpstr>Install VirtualBox</vt:lpstr>
      <vt:lpstr>VirtualBox Installation</vt:lpstr>
      <vt:lpstr>VirtualBox Installation</vt:lpstr>
      <vt:lpstr>VirtualBox Installation</vt:lpstr>
      <vt:lpstr>VirtualBox Installation</vt:lpstr>
      <vt:lpstr>Install Cygwin</vt:lpstr>
      <vt:lpstr>Cygwin64 installation</vt:lpstr>
      <vt:lpstr>Cygwin64 installation</vt:lpstr>
      <vt:lpstr>Cygwin64 installation</vt:lpstr>
      <vt:lpstr>Cygwin64 installation</vt:lpstr>
      <vt:lpstr>Cygwin64 installation</vt:lpstr>
      <vt:lpstr>Cygwin64 installation</vt:lpstr>
      <vt:lpstr>Cygwin64 installation</vt:lpstr>
      <vt:lpstr>Cygwin64 installation</vt:lpstr>
      <vt:lpstr>Install Teraterm</vt:lpstr>
      <vt:lpstr>Teraterm Installation</vt:lpstr>
      <vt:lpstr>Teraterm Installation</vt:lpstr>
      <vt:lpstr>Teraterm Installation</vt:lpstr>
      <vt:lpstr>Teraterm Installation</vt:lpstr>
      <vt:lpstr>Teraterm Installation</vt:lpstr>
      <vt:lpstr>Teraterm Installation</vt:lpstr>
      <vt:lpstr>Install ARC GNU ToolChain</vt:lpstr>
      <vt:lpstr>Installation of ARC GNU ToolChain</vt:lpstr>
      <vt:lpstr>Installation of ARC GNU ToolChain</vt:lpstr>
      <vt:lpstr>Installation of ARC GNU ToolChain</vt:lpstr>
      <vt:lpstr>Installation of ARC GNU ToolChain</vt:lpstr>
      <vt:lpstr>Installation of ARC GNU ToolChain</vt:lpstr>
      <vt:lpstr>Installation of ARC GNU ToolChain</vt:lpstr>
      <vt:lpstr>Install VScode</vt:lpstr>
      <vt:lpstr>Installation of VScode</vt:lpstr>
      <vt:lpstr>Installation of VScode</vt:lpstr>
      <vt:lpstr>Installation of VScode</vt:lpstr>
      <vt:lpstr>Installation of VScode</vt:lpstr>
      <vt:lpstr>Installation of VScode</vt:lpstr>
      <vt:lpstr>Installation of VScode</vt:lpstr>
      <vt:lpstr>Installation of VScode</vt:lpstr>
      <vt:lpstr>Installation of VScode</vt:lpstr>
      <vt:lpstr>Installation of VScode</vt:lpstr>
      <vt:lpstr>Installation of VScode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Willie Tsai</dc:creator>
  <cp:lastModifiedBy>Willie Tsai</cp:lastModifiedBy>
  <cp:revision>144</cp:revision>
  <dcterms:created xsi:type="dcterms:W3CDTF">2021-03-10T07:12:24Z</dcterms:created>
  <dcterms:modified xsi:type="dcterms:W3CDTF">2021-03-31T09:37:38Z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0x010100BD95154EF9643247A4B9B5F4B6442AD5</vt:lpwstr>
  </property>
</Properties>
</file>